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5099E-C4A7-41F2-A67C-0BA95D4F67DB}" v="18" dt="2024-02-26T12:09:49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9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dro Baptista" userId="0abba2eb1a13588f" providerId="LiveId" clId="{F7644EA6-D49C-4F54-8676-6AB1FD2E2D64}"/>
    <pc:docChg chg="undo custSel addSld modSld">
      <pc:chgData name="Leandro Baptista" userId="0abba2eb1a13588f" providerId="LiveId" clId="{F7644EA6-D49C-4F54-8676-6AB1FD2E2D64}" dt="2024-02-09T20:45:30.873" v="419" actId="207"/>
      <pc:docMkLst>
        <pc:docMk/>
      </pc:docMkLst>
      <pc:sldChg chg="modSp mod">
        <pc:chgData name="Leandro Baptista" userId="0abba2eb1a13588f" providerId="LiveId" clId="{F7644EA6-D49C-4F54-8676-6AB1FD2E2D64}" dt="2024-02-09T20:19:22.914" v="396" actId="1076"/>
        <pc:sldMkLst>
          <pc:docMk/>
          <pc:sldMk cId="3065843735" sldId="258"/>
        </pc:sldMkLst>
        <pc:spChg chg="mod">
          <ac:chgData name="Leandro Baptista" userId="0abba2eb1a13588f" providerId="LiveId" clId="{F7644EA6-D49C-4F54-8676-6AB1FD2E2D64}" dt="2024-02-09T19:46:40.891" v="345" actId="5793"/>
          <ac:spMkLst>
            <pc:docMk/>
            <pc:sldMk cId="3065843735" sldId="258"/>
            <ac:spMk id="20" creationId="{A4A08C24-D12A-A202-D494-11147B761F11}"/>
          </ac:spMkLst>
        </pc:spChg>
        <pc:spChg chg="mod">
          <ac:chgData name="Leandro Baptista" userId="0abba2eb1a13588f" providerId="LiveId" clId="{F7644EA6-D49C-4F54-8676-6AB1FD2E2D64}" dt="2024-02-09T20:19:22.914" v="396" actId="1076"/>
          <ac:spMkLst>
            <pc:docMk/>
            <pc:sldMk cId="3065843735" sldId="258"/>
            <ac:spMk id="23" creationId="{D272AA7E-4B5F-751D-A537-F8C1BE4853CF}"/>
          </ac:spMkLst>
        </pc:spChg>
        <pc:spChg chg="mod">
          <ac:chgData name="Leandro Baptista" userId="0abba2eb1a13588f" providerId="LiveId" clId="{F7644EA6-D49C-4F54-8676-6AB1FD2E2D64}" dt="2024-02-09T19:47:42.498" v="390" actId="14100"/>
          <ac:spMkLst>
            <pc:docMk/>
            <pc:sldMk cId="3065843735" sldId="258"/>
            <ac:spMk id="25" creationId="{9A13AB44-8BC5-EFA8-1C31-59D1ED2D76FE}"/>
          </ac:spMkLst>
        </pc:spChg>
      </pc:sldChg>
      <pc:sldChg chg="addSp delSp modSp add mod delAnim modAnim">
        <pc:chgData name="Leandro Baptista" userId="0abba2eb1a13588f" providerId="LiveId" clId="{F7644EA6-D49C-4F54-8676-6AB1FD2E2D64}" dt="2024-02-09T20:45:30.873" v="419" actId="207"/>
        <pc:sldMkLst>
          <pc:docMk/>
          <pc:sldMk cId="3858716016" sldId="259"/>
        </pc:sldMkLst>
        <pc:spChg chg="add mod">
          <ac:chgData name="Leandro Baptista" userId="0abba2eb1a13588f" providerId="LiveId" clId="{F7644EA6-D49C-4F54-8676-6AB1FD2E2D64}" dt="2024-02-09T19:44:44.676" v="185" actId="14100"/>
          <ac:spMkLst>
            <pc:docMk/>
            <pc:sldMk cId="3858716016" sldId="259"/>
            <ac:spMk id="2" creationId="{073B879D-EDCE-9483-F506-01D819796322}"/>
          </ac:spMkLst>
        </pc:spChg>
        <pc:spChg chg="add mod">
          <ac:chgData name="Leandro Baptista" userId="0abba2eb1a13588f" providerId="LiveId" clId="{F7644EA6-D49C-4F54-8676-6AB1FD2E2D64}" dt="2024-02-09T19:46:52.192" v="347" actId="571"/>
          <ac:spMkLst>
            <pc:docMk/>
            <pc:sldMk cId="3858716016" sldId="259"/>
            <ac:spMk id="3" creationId="{3F8EEC7B-300D-46F6-3F7F-76F8C8F8F0A5}"/>
          </ac:spMkLst>
        </pc:spChg>
        <pc:spChg chg="add mod">
          <ac:chgData name="Leandro Baptista" userId="0abba2eb1a13588f" providerId="LiveId" clId="{F7644EA6-D49C-4F54-8676-6AB1FD2E2D64}" dt="2024-02-09T19:46:52.192" v="347" actId="571"/>
          <ac:spMkLst>
            <pc:docMk/>
            <pc:sldMk cId="3858716016" sldId="259"/>
            <ac:spMk id="11" creationId="{E2BB703C-D4F9-2DE7-D279-BE1B512D2608}"/>
          </ac:spMkLst>
        </pc:spChg>
        <pc:spChg chg="add del mod">
          <ac:chgData name="Leandro Baptista" userId="0abba2eb1a13588f" providerId="LiveId" clId="{F7644EA6-D49C-4F54-8676-6AB1FD2E2D64}" dt="2024-02-09T20:44:35.291" v="397" actId="478"/>
          <ac:spMkLst>
            <pc:docMk/>
            <pc:sldMk cId="3858716016" sldId="259"/>
            <ac:spMk id="12" creationId="{E6FDD541-A8DC-5CFC-71B5-25F85E831F9B}"/>
          </ac:spMkLst>
        </pc:spChg>
        <pc:spChg chg="mod">
          <ac:chgData name="Leandro Baptista" userId="0abba2eb1a13588f" providerId="LiveId" clId="{F7644EA6-D49C-4F54-8676-6AB1FD2E2D64}" dt="2024-02-09T19:46:55.407" v="348" actId="208"/>
          <ac:spMkLst>
            <pc:docMk/>
            <pc:sldMk cId="3858716016" sldId="259"/>
            <ac:spMk id="13" creationId="{D8D2A984-100F-BC9C-1712-296DAB6999F9}"/>
          </ac:spMkLst>
        </pc:spChg>
        <pc:spChg chg="add del mod">
          <ac:chgData name="Leandro Baptista" userId="0abba2eb1a13588f" providerId="LiveId" clId="{F7644EA6-D49C-4F54-8676-6AB1FD2E2D64}" dt="2024-02-09T20:44:45.026" v="400" actId="478"/>
          <ac:spMkLst>
            <pc:docMk/>
            <pc:sldMk cId="3858716016" sldId="259"/>
            <ac:spMk id="14" creationId="{60FE39D6-F8D2-7DD6-5915-892ED39CFAD5}"/>
          </ac:spMkLst>
        </pc:spChg>
        <pc:spChg chg="add mod">
          <ac:chgData name="Leandro Baptista" userId="0abba2eb1a13588f" providerId="LiveId" clId="{F7644EA6-D49C-4F54-8676-6AB1FD2E2D64}" dt="2024-02-09T20:45:30.873" v="419" actId="207"/>
          <ac:spMkLst>
            <pc:docMk/>
            <pc:sldMk cId="3858716016" sldId="259"/>
            <ac:spMk id="19" creationId="{DB0CF3EB-725A-0AAF-B8D9-FFB0277FB0AE}"/>
          </ac:spMkLst>
        </pc:spChg>
        <pc:spChg chg="mod">
          <ac:chgData name="Leandro Baptista" userId="0abba2eb1a13588f" providerId="LiveId" clId="{F7644EA6-D49C-4F54-8676-6AB1FD2E2D64}" dt="2024-02-09T19:46:55.407" v="348" actId="208"/>
          <ac:spMkLst>
            <pc:docMk/>
            <pc:sldMk cId="3858716016" sldId="259"/>
            <ac:spMk id="21" creationId="{1C47E68A-5F48-1220-2C08-015B3D46485D}"/>
          </ac:spMkLst>
        </pc:spChg>
        <pc:spChg chg="mod">
          <ac:chgData name="Leandro Baptista" userId="0abba2eb1a13588f" providerId="LiveId" clId="{F7644EA6-D49C-4F54-8676-6AB1FD2E2D64}" dt="2024-02-09T19:46:55.407" v="348" actId="208"/>
          <ac:spMkLst>
            <pc:docMk/>
            <pc:sldMk cId="3858716016" sldId="259"/>
            <ac:spMk id="22" creationId="{2DE32CB8-538B-0C17-F6C9-69774A4080E7}"/>
          </ac:spMkLst>
        </pc:spChg>
        <pc:spChg chg="mod">
          <ac:chgData name="Leandro Baptista" userId="0abba2eb1a13588f" providerId="LiveId" clId="{F7644EA6-D49C-4F54-8676-6AB1FD2E2D64}" dt="2024-02-09T19:43:04.222" v="2" actId="1076"/>
          <ac:spMkLst>
            <pc:docMk/>
            <pc:sldMk cId="3858716016" sldId="259"/>
            <ac:spMk id="23" creationId="{6B89A15E-443E-1261-E6F3-3B6735A283EE}"/>
          </ac:spMkLst>
        </pc:spChg>
        <pc:spChg chg="del mod">
          <ac:chgData name="Leandro Baptista" userId="0abba2eb1a13588f" providerId="LiveId" clId="{F7644EA6-D49C-4F54-8676-6AB1FD2E2D64}" dt="2024-02-09T19:47:49.537" v="393" actId="478"/>
          <ac:spMkLst>
            <pc:docMk/>
            <pc:sldMk cId="3858716016" sldId="259"/>
            <ac:spMk id="25" creationId="{175C307B-6105-A2CD-D010-1D0986732288}"/>
          </ac:spMkLst>
        </pc:spChg>
        <pc:spChg chg="mod">
          <ac:chgData name="Leandro Baptista" userId="0abba2eb1a13588f" providerId="LiveId" clId="{F7644EA6-D49C-4F54-8676-6AB1FD2E2D64}" dt="2024-02-09T20:44:40.547" v="398" actId="1076"/>
          <ac:spMkLst>
            <pc:docMk/>
            <pc:sldMk cId="3858716016" sldId="259"/>
            <ac:spMk id="26" creationId="{2101A1D5-53AD-DCEF-A00C-E6B4658E5E10}"/>
          </ac:spMkLst>
        </pc:spChg>
      </pc:sldChg>
    </pc:docChg>
  </pc:docChgLst>
  <pc:docChgLst>
    <pc:chgData name="Leandro Baptista" userId="0abba2eb1a13588f" providerId="LiveId" clId="{27BB0780-4057-496B-8791-777EE4D5BB98}"/>
    <pc:docChg chg="modSld">
      <pc:chgData name="Leandro Baptista" userId="0abba2eb1a13588f" providerId="LiveId" clId="{27BB0780-4057-496B-8791-777EE4D5BB98}" dt="2023-12-18T19:14:00.531" v="10" actId="207"/>
      <pc:docMkLst>
        <pc:docMk/>
      </pc:docMkLst>
      <pc:sldChg chg="modSp mod">
        <pc:chgData name="Leandro Baptista" userId="0abba2eb1a13588f" providerId="LiveId" clId="{27BB0780-4057-496B-8791-777EE4D5BB98}" dt="2023-12-18T18:18:22.645" v="0" actId="14100"/>
        <pc:sldMkLst>
          <pc:docMk/>
          <pc:sldMk cId="3487846614" sldId="256"/>
        </pc:sldMkLst>
        <pc:spChg chg="mod">
          <ac:chgData name="Leandro Baptista" userId="0abba2eb1a13588f" providerId="LiveId" clId="{27BB0780-4057-496B-8791-777EE4D5BB98}" dt="2023-12-18T18:18:22.645" v="0" actId="14100"/>
          <ac:spMkLst>
            <pc:docMk/>
            <pc:sldMk cId="3487846614" sldId="256"/>
            <ac:spMk id="6" creationId="{17BCD613-C26C-8A48-8D10-E11061358F23}"/>
          </ac:spMkLst>
        </pc:spChg>
      </pc:sldChg>
      <pc:sldChg chg="modSp">
        <pc:chgData name="Leandro Baptista" userId="0abba2eb1a13588f" providerId="LiveId" clId="{27BB0780-4057-496B-8791-777EE4D5BB98}" dt="2023-12-18T19:14:00.531" v="10" actId="207"/>
        <pc:sldMkLst>
          <pc:docMk/>
          <pc:sldMk cId="3065843735" sldId="258"/>
        </pc:sldMkLst>
        <pc:spChg chg="mod">
          <ac:chgData name="Leandro Baptista" userId="0abba2eb1a13588f" providerId="LiveId" clId="{27BB0780-4057-496B-8791-777EE4D5BB98}" dt="2023-12-18T19:14:00.531" v="10" actId="207"/>
          <ac:spMkLst>
            <pc:docMk/>
            <pc:sldMk cId="3065843735" sldId="258"/>
            <ac:spMk id="25" creationId="{9A13AB44-8BC5-EFA8-1C31-59D1ED2D76FE}"/>
          </ac:spMkLst>
        </pc:spChg>
      </pc:sldChg>
    </pc:docChg>
  </pc:docChgLst>
  <pc:docChgLst>
    <pc:chgData name="Leandro Baptista" userId="0abba2eb1a13588f" providerId="LiveId" clId="{3F75099E-C4A7-41F2-A67C-0BA95D4F67DB}"/>
    <pc:docChg chg="undo custSel addSld delSld modSld sldOrd">
      <pc:chgData name="Leandro Baptista" userId="0abba2eb1a13588f" providerId="LiveId" clId="{3F75099E-C4A7-41F2-A67C-0BA95D4F67DB}" dt="2024-02-26T12:09:49.225" v="926" actId="20577"/>
      <pc:docMkLst>
        <pc:docMk/>
      </pc:docMkLst>
      <pc:sldChg chg="addSp delSp modSp mod modAnim">
        <pc:chgData name="Leandro Baptista" userId="0abba2eb1a13588f" providerId="LiveId" clId="{3F75099E-C4A7-41F2-A67C-0BA95D4F67DB}" dt="2024-02-26T11:54:25.357" v="872" actId="208"/>
        <pc:sldMkLst>
          <pc:docMk/>
          <pc:sldMk cId="3487846614" sldId="256"/>
        </pc:sldMkLst>
        <pc:spChg chg="add mod">
          <ac:chgData name="Leandro Baptista" userId="0abba2eb1a13588f" providerId="LiveId" clId="{3F75099E-C4A7-41F2-A67C-0BA95D4F67DB}" dt="2024-02-26T11:18:57.433" v="1" actId="571"/>
          <ac:spMkLst>
            <pc:docMk/>
            <pc:sldMk cId="3487846614" sldId="256"/>
            <ac:spMk id="2" creationId="{B5EC6719-B6D5-BC27-805B-BE5516F0B6D1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7" creationId="{EB03E0CE-B9C6-3957-7A4C-3171438EA59C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8" creationId="{181A2E90-D2B1-DA48-6991-2A49EACA6B5B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9" creationId="{22F4FE37-E48B-C94C-1C85-DAAED9BB35B6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10" creationId="{A3AB8DF3-DAE6-C40D-CE14-D0F79FA94516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11" creationId="{7FD51C6A-23AA-1DBD-D589-8EE1615FC3A7}"/>
          </ac:spMkLst>
        </pc:spChg>
        <pc:spChg chg="add mod">
          <ac:chgData name="Leandro Baptista" userId="0abba2eb1a13588f" providerId="LiveId" clId="{3F75099E-C4A7-41F2-A67C-0BA95D4F67DB}" dt="2024-02-26T11:18:57.433" v="1" actId="571"/>
          <ac:spMkLst>
            <pc:docMk/>
            <pc:sldMk cId="3487846614" sldId="256"/>
            <ac:spMk id="25" creationId="{24B919FA-EE60-184B-5751-83CE4C250026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26" creationId="{12276563-105D-20B0-19D4-4BAC193015AE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28" creationId="{D635A0F2-F0D1-6D27-3B99-70B53B1A184C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30" creationId="{65207559-5C99-2D4B-188A-3A16AF76C38E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32" creationId="{033365D2-7F78-9E39-A9A5-D57498C1F8D7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3" creationId="{E8AAAE2F-5F75-BC09-EFAD-019874F0EDE5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4" creationId="{DA8AD596-35EA-A065-8944-319DFCDD7A5D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5" creationId="{2FFE8812-BB26-117D-AB6E-31FDF50130A6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6" creationId="{E3174EDF-0518-5485-CB85-8DA79B6BC2C4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7" creationId="{B94214FC-5B2E-B8DE-D98D-B8E445FA2ED4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8" creationId="{C207F8F5-B7DF-18B7-4077-D98355A3B972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39" creationId="{0E1C7A8D-9F69-D34C-0B23-E2C10B70C2D7}"/>
          </ac:spMkLst>
        </pc:spChg>
        <pc:spChg chg="mod">
          <ac:chgData name="Leandro Baptista" userId="0abba2eb1a13588f" providerId="LiveId" clId="{3F75099E-C4A7-41F2-A67C-0BA95D4F67DB}" dt="2024-02-26T11:54:25.357" v="872" actId="208"/>
          <ac:spMkLst>
            <pc:docMk/>
            <pc:sldMk cId="3487846614" sldId="256"/>
            <ac:spMk id="40" creationId="{A59EEAF0-074A-FB99-4C23-569E97495DB8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41" creationId="{1FA73268-2221-F376-A82A-785710F18661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42" creationId="{C5539AE8-042D-153A-AAFD-0A03D3BF222C}"/>
          </ac:spMkLst>
        </pc:spChg>
        <pc:spChg chg="mod">
          <ac:chgData name="Leandro Baptista" userId="0abba2eb1a13588f" providerId="LiveId" clId="{3F75099E-C4A7-41F2-A67C-0BA95D4F67DB}" dt="2024-02-26T11:19:05.986" v="4" actId="207"/>
          <ac:spMkLst>
            <pc:docMk/>
            <pc:sldMk cId="3487846614" sldId="256"/>
            <ac:spMk id="43" creationId="{D326594C-D529-B3FC-D649-61F9F2C2A86B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44" creationId="{204859E4-7BEF-CD24-75FF-4BDA5A748287}"/>
          </ac:spMkLst>
        </pc:spChg>
        <pc:spChg chg="add mod">
          <ac:chgData name="Leandro Baptista" userId="0abba2eb1a13588f" providerId="LiveId" clId="{3F75099E-C4A7-41F2-A67C-0BA95D4F67DB}" dt="2024-02-26T11:19:02.198" v="3" actId="571"/>
          <ac:spMkLst>
            <pc:docMk/>
            <pc:sldMk cId="3487846614" sldId="256"/>
            <ac:spMk id="45" creationId="{7CF4FBF0-0B2E-3DFE-EEAF-B34AFA291B5D}"/>
          </ac:spMkLst>
        </pc:spChg>
        <pc:picChg chg="mod">
          <ac:chgData name="Leandro Baptista" userId="0abba2eb1a13588f" providerId="LiveId" clId="{3F75099E-C4A7-41F2-A67C-0BA95D4F67DB}" dt="2024-02-26T11:54:25.357" v="872" actId="208"/>
          <ac:picMkLst>
            <pc:docMk/>
            <pc:sldMk cId="3487846614" sldId="256"/>
            <ac:picMk id="20" creationId="{B94F89E7-FFCA-4581-01F5-5DF1F88F36F5}"/>
          </ac:picMkLst>
        </pc:picChg>
        <pc:picChg chg="mod">
          <ac:chgData name="Leandro Baptista" userId="0abba2eb1a13588f" providerId="LiveId" clId="{3F75099E-C4A7-41F2-A67C-0BA95D4F67DB}" dt="2024-02-26T11:54:25.357" v="872" actId="208"/>
          <ac:picMkLst>
            <pc:docMk/>
            <pc:sldMk cId="3487846614" sldId="256"/>
            <ac:picMk id="21" creationId="{458CB058-87EF-581B-7FDA-508FC8FAD1A1}"/>
          </ac:picMkLst>
        </pc:picChg>
        <pc:picChg chg="mod">
          <ac:chgData name="Leandro Baptista" userId="0abba2eb1a13588f" providerId="LiveId" clId="{3F75099E-C4A7-41F2-A67C-0BA95D4F67DB}" dt="2024-02-26T11:54:25.357" v="872" actId="208"/>
          <ac:picMkLst>
            <pc:docMk/>
            <pc:sldMk cId="3487846614" sldId="256"/>
            <ac:picMk id="22" creationId="{181E8388-4DE7-EFB3-29A8-A0D9124ABD13}"/>
          </ac:picMkLst>
        </pc:picChg>
        <pc:picChg chg="mod">
          <ac:chgData name="Leandro Baptista" userId="0abba2eb1a13588f" providerId="LiveId" clId="{3F75099E-C4A7-41F2-A67C-0BA95D4F67DB}" dt="2024-02-26T11:54:25.357" v="872" actId="208"/>
          <ac:picMkLst>
            <pc:docMk/>
            <pc:sldMk cId="3487846614" sldId="256"/>
            <ac:picMk id="23" creationId="{443D9B27-678C-7BDF-CD53-2D1BCC626FBC}"/>
          </ac:picMkLst>
        </pc:picChg>
        <pc:cxnChg chg="del mod">
          <ac:chgData name="Leandro Baptista" userId="0abba2eb1a13588f" providerId="LiveId" clId="{3F75099E-C4A7-41F2-A67C-0BA95D4F67DB}" dt="2024-02-26T11:19:08.718" v="6" actId="478"/>
          <ac:cxnSpMkLst>
            <pc:docMk/>
            <pc:sldMk cId="3487846614" sldId="256"/>
            <ac:cxnSpMk id="3" creationId="{BA5A969C-3154-E0D1-43D1-8B9AD0007595}"/>
          </ac:cxnSpMkLst>
        </pc:cxnChg>
        <pc:cxnChg chg="del">
          <ac:chgData name="Leandro Baptista" userId="0abba2eb1a13588f" providerId="LiveId" clId="{3F75099E-C4A7-41F2-A67C-0BA95D4F67DB}" dt="2024-02-26T11:19:10.385" v="7" actId="478"/>
          <ac:cxnSpMkLst>
            <pc:docMk/>
            <pc:sldMk cId="3487846614" sldId="256"/>
            <ac:cxnSpMk id="14" creationId="{85C4C2DA-1957-79A8-AFFA-EC3CC0FB763C}"/>
          </ac:cxnSpMkLst>
        </pc:cxnChg>
      </pc:sldChg>
      <pc:sldChg chg="mod modShow">
        <pc:chgData name="Leandro Baptista" userId="0abba2eb1a13588f" providerId="LiveId" clId="{3F75099E-C4A7-41F2-A67C-0BA95D4F67DB}" dt="2024-02-26T11:19:30.059" v="8" actId="729"/>
        <pc:sldMkLst>
          <pc:docMk/>
          <pc:sldMk cId="2004974773" sldId="257"/>
        </pc:sldMkLst>
      </pc:sldChg>
      <pc:sldChg chg="modSp mod modShow">
        <pc:chgData name="Leandro Baptista" userId="0abba2eb1a13588f" providerId="LiveId" clId="{3F75099E-C4A7-41F2-A67C-0BA95D4F67DB}" dt="2024-02-26T11:54:05.207" v="870" actId="729"/>
        <pc:sldMkLst>
          <pc:docMk/>
          <pc:sldMk cId="3065843735" sldId="258"/>
        </pc:sldMkLst>
        <pc:spChg chg="mod">
          <ac:chgData name="Leandro Baptista" userId="0abba2eb1a13588f" providerId="LiveId" clId="{3F75099E-C4A7-41F2-A67C-0BA95D4F67DB}" dt="2024-02-26T11:19:48.971" v="14" actId="207"/>
          <ac:spMkLst>
            <pc:docMk/>
            <pc:sldMk cId="3065843735" sldId="258"/>
            <ac:spMk id="13" creationId="{5F1DA929-13CD-7903-8818-BB53AE142399}"/>
          </ac:spMkLst>
        </pc:spChg>
        <pc:spChg chg="mod">
          <ac:chgData name="Leandro Baptista" userId="0abba2eb1a13588f" providerId="LiveId" clId="{3F75099E-C4A7-41F2-A67C-0BA95D4F67DB}" dt="2024-02-26T11:19:48.265" v="13" actId="207"/>
          <ac:spMkLst>
            <pc:docMk/>
            <pc:sldMk cId="3065843735" sldId="258"/>
            <ac:spMk id="21" creationId="{C9043BBF-65C8-A6D5-387A-80347C317A51}"/>
          </ac:spMkLst>
        </pc:spChg>
        <pc:spChg chg="mod">
          <ac:chgData name="Leandro Baptista" userId="0abba2eb1a13588f" providerId="LiveId" clId="{3F75099E-C4A7-41F2-A67C-0BA95D4F67DB}" dt="2024-02-26T11:19:47.952" v="12" actId="207"/>
          <ac:spMkLst>
            <pc:docMk/>
            <pc:sldMk cId="3065843735" sldId="258"/>
            <ac:spMk id="22" creationId="{43A38D03-4A2B-44D9-55AE-59DAB3AC6C32}"/>
          </ac:spMkLst>
        </pc:spChg>
      </pc:sldChg>
      <pc:sldChg chg="modSp mod">
        <pc:chgData name="Leandro Baptista" userId="0abba2eb1a13588f" providerId="LiveId" clId="{3F75099E-C4A7-41F2-A67C-0BA95D4F67DB}" dt="2024-02-26T11:55:07.337" v="918" actId="207"/>
        <pc:sldMkLst>
          <pc:docMk/>
          <pc:sldMk cId="3858716016" sldId="259"/>
        </pc:sldMkLst>
        <pc:spChg chg="mod">
          <ac:chgData name="Leandro Baptista" userId="0abba2eb1a13588f" providerId="LiveId" clId="{3F75099E-C4A7-41F2-A67C-0BA95D4F67DB}" dt="2024-02-26T11:55:07.337" v="918" actId="207"/>
          <ac:spMkLst>
            <pc:docMk/>
            <pc:sldMk cId="3858716016" sldId="259"/>
            <ac:spMk id="2" creationId="{073B879D-EDCE-9483-F506-01D819796322}"/>
          </ac:spMkLst>
        </pc:spChg>
        <pc:spChg chg="mod">
          <ac:chgData name="Leandro Baptista" userId="0abba2eb1a13588f" providerId="LiveId" clId="{3F75099E-C4A7-41F2-A67C-0BA95D4F67DB}" dt="2024-02-26T11:21:56.357" v="192" actId="1076"/>
          <ac:spMkLst>
            <pc:docMk/>
            <pc:sldMk cId="3858716016" sldId="259"/>
            <ac:spMk id="19" creationId="{DB0CF3EB-725A-0AAF-B8D9-FFB0277FB0AE}"/>
          </ac:spMkLst>
        </pc:spChg>
        <pc:spChg chg="mod">
          <ac:chgData name="Leandro Baptista" userId="0abba2eb1a13588f" providerId="LiveId" clId="{3F75099E-C4A7-41F2-A67C-0BA95D4F67DB}" dt="2024-02-26T11:19:54.662" v="20" actId="5793"/>
          <ac:spMkLst>
            <pc:docMk/>
            <pc:sldMk cId="3858716016" sldId="259"/>
            <ac:spMk id="20" creationId="{C8CC9899-DD8E-E0EA-2BB4-57600425D8C9}"/>
          </ac:spMkLst>
        </pc:spChg>
        <pc:spChg chg="mod">
          <ac:chgData name="Leandro Baptista" userId="0abba2eb1a13588f" providerId="LiveId" clId="{3F75099E-C4A7-41F2-A67C-0BA95D4F67DB}" dt="2024-02-26T11:20:00.624" v="21" actId="207"/>
          <ac:spMkLst>
            <pc:docMk/>
            <pc:sldMk cId="3858716016" sldId="259"/>
            <ac:spMk id="21" creationId="{1C47E68A-5F48-1220-2C08-015B3D46485D}"/>
          </ac:spMkLst>
        </pc:spChg>
        <pc:spChg chg="mod">
          <ac:chgData name="Leandro Baptista" userId="0abba2eb1a13588f" providerId="LiveId" clId="{3F75099E-C4A7-41F2-A67C-0BA95D4F67DB}" dt="2024-02-26T11:20:04.202" v="22" actId="207"/>
          <ac:spMkLst>
            <pc:docMk/>
            <pc:sldMk cId="3858716016" sldId="259"/>
            <ac:spMk id="22" creationId="{2DE32CB8-538B-0C17-F6C9-69774A4080E7}"/>
          </ac:spMkLst>
        </pc:spChg>
        <pc:spChg chg="mod">
          <ac:chgData name="Leandro Baptista" userId="0abba2eb1a13588f" providerId="LiveId" clId="{3F75099E-C4A7-41F2-A67C-0BA95D4F67DB}" dt="2024-02-26T11:22:02.223" v="193" actId="1076"/>
          <ac:spMkLst>
            <pc:docMk/>
            <pc:sldMk cId="3858716016" sldId="259"/>
            <ac:spMk id="26" creationId="{2101A1D5-53AD-DCEF-A00C-E6B4658E5E10}"/>
          </ac:spMkLst>
        </pc:spChg>
      </pc:sldChg>
      <pc:sldChg chg="addSp modSp new mod modAnim">
        <pc:chgData name="Leandro Baptista" userId="0abba2eb1a13588f" providerId="LiveId" clId="{3F75099E-C4A7-41F2-A67C-0BA95D4F67DB}" dt="2024-02-26T12:09:49.225" v="926" actId="20577"/>
        <pc:sldMkLst>
          <pc:docMk/>
          <pc:sldMk cId="3877687346" sldId="260"/>
        </pc:sldMkLst>
        <pc:spChg chg="mod">
          <ac:chgData name="Leandro Baptista" userId="0abba2eb1a13588f" providerId="LiveId" clId="{3F75099E-C4A7-41F2-A67C-0BA95D4F67DB}" dt="2024-02-26T11:37:08.209" v="449" actId="1076"/>
          <ac:spMkLst>
            <pc:docMk/>
            <pc:sldMk cId="3877687346" sldId="260"/>
            <ac:spMk id="2" creationId="{C8BBA157-9AA1-DFF1-B1F9-879FC121403B}"/>
          </ac:spMkLst>
        </pc:spChg>
        <pc:spChg chg="mod">
          <ac:chgData name="Leandro Baptista" userId="0abba2eb1a13588f" providerId="LiveId" clId="{3F75099E-C4A7-41F2-A67C-0BA95D4F67DB}" dt="2024-02-26T11:52:26.581" v="820" actId="207"/>
          <ac:spMkLst>
            <pc:docMk/>
            <pc:sldMk cId="3877687346" sldId="260"/>
            <ac:spMk id="3" creationId="{A5483DCA-DC46-4619-085F-F32E894BD41D}"/>
          </ac:spMkLst>
        </pc:spChg>
        <pc:spChg chg="add mod">
          <ac:chgData name="Leandro Baptista" userId="0abba2eb1a13588f" providerId="LiveId" clId="{3F75099E-C4A7-41F2-A67C-0BA95D4F67DB}" dt="2024-02-26T11:22:44.828" v="234" actId="571"/>
          <ac:spMkLst>
            <pc:docMk/>
            <pc:sldMk cId="3877687346" sldId="260"/>
            <ac:spMk id="4" creationId="{189B0384-336A-A0B5-E8DF-D2F7B679FFFB}"/>
          </ac:spMkLst>
        </pc:spChg>
        <pc:spChg chg="add mod">
          <ac:chgData name="Leandro Baptista" userId="0abba2eb1a13588f" providerId="LiveId" clId="{3F75099E-C4A7-41F2-A67C-0BA95D4F67DB}" dt="2024-02-26T11:44:30.388" v="731" actId="20577"/>
          <ac:spMkLst>
            <pc:docMk/>
            <pc:sldMk cId="3877687346" sldId="260"/>
            <ac:spMk id="5" creationId="{B9A2EB1D-FD10-555F-B97C-D9AAFC227CF5}"/>
          </ac:spMkLst>
        </pc:spChg>
        <pc:spChg chg="add mod">
          <ac:chgData name="Leandro Baptista" userId="0abba2eb1a13588f" providerId="LiveId" clId="{3F75099E-C4A7-41F2-A67C-0BA95D4F67DB}" dt="2024-02-26T12:09:15.491" v="922" actId="6549"/>
          <ac:spMkLst>
            <pc:docMk/>
            <pc:sldMk cId="3877687346" sldId="260"/>
            <ac:spMk id="6" creationId="{67CA6AEA-23DE-0D05-10E8-225CE24E9732}"/>
          </ac:spMkLst>
        </pc:spChg>
        <pc:spChg chg="add mod">
          <ac:chgData name="Leandro Baptista" userId="0abba2eb1a13588f" providerId="LiveId" clId="{3F75099E-C4A7-41F2-A67C-0BA95D4F67DB}" dt="2024-02-26T12:09:49.225" v="926" actId="20577"/>
          <ac:spMkLst>
            <pc:docMk/>
            <pc:sldMk cId="3877687346" sldId="260"/>
            <ac:spMk id="7" creationId="{FEC7600C-F992-55FE-70A8-59B496C1662B}"/>
          </ac:spMkLst>
        </pc:spChg>
      </pc:sldChg>
      <pc:sldChg chg="modSp new del mod ord">
        <pc:chgData name="Leandro Baptista" userId="0abba2eb1a13588f" providerId="LiveId" clId="{3F75099E-C4A7-41F2-A67C-0BA95D4F67DB}" dt="2024-02-26T11:23:00.755" v="247" actId="47"/>
        <pc:sldMkLst>
          <pc:docMk/>
          <pc:sldMk cId="3715440974" sldId="261"/>
        </pc:sldMkLst>
        <pc:spChg chg="mod">
          <ac:chgData name="Leandro Baptista" userId="0abba2eb1a13588f" providerId="LiveId" clId="{3F75099E-C4A7-41F2-A67C-0BA95D4F67DB}" dt="2024-02-26T11:22:56.252" v="246" actId="20577"/>
          <ac:spMkLst>
            <pc:docMk/>
            <pc:sldMk cId="3715440974" sldId="261"/>
            <ac:spMk id="2" creationId="{3604A80B-2933-073A-4CA8-82B54A8FD5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00C9F-9881-6D95-CFDF-0BCACB4AA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294820-159A-5E27-081B-6A8BC6B06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239E65-8EB4-DE97-9232-9DBACA4A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D0A0E7-4F5F-8AE2-91AA-C4CFDBFB4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64A273-5E4A-84C4-8CD0-6C2E2D9BC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0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554B1B-E1B2-353A-EA3F-8D7B614C4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613D34A-13D7-4280-3046-0CBF27D54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D1FE28-0B63-B653-99B4-03D59B32C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6E8CB2-919F-D736-1E8E-5F4EAAA7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BAA7EB-A60B-7547-4167-7BCBC18D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71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06CFDD6-F1F2-F959-35A8-989FFCEE26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092013C-2352-6630-5963-60E952FB0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7DC744-1EB3-CEF6-3515-583809101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F9E35D-A529-F0B0-1598-0B4BA034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CD354C-CFAC-7F52-5B48-5F669D01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79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6BE7E-7236-D7DE-DE22-2FB79CF9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5F9124-D162-4370-81F7-33CC873BA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E6328-E817-1C74-331D-D4FF5AB6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0639D4-9C20-429D-0870-C327F40D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00F1EA-7DF1-3C99-7EDC-BCA8B33B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14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A6549-3F4C-D302-DEC4-4EE90661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B2C7F3-063F-E2F1-E98C-E9BB5082C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580A72-E8EB-11F0-0114-97E70F58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126D96-CBC5-4281-F1B7-F7A6D1F82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57B14D-5201-7A0F-846C-7208D267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58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CCED3A-35C5-554B-7707-EF6C41FA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5F0EE9-8799-6B71-49B4-DFB7934C5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FEF834E-124C-2A57-7707-DF96BAF3B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0852CA-74EB-1DFD-916F-D9A5B19F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B9721C-3051-6630-B6E1-EFBBB8EE2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E14BF7-E0E0-9DB4-618C-84B60F39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77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575D9-7137-921E-48A7-09EF5B2B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CE56E8-9355-BCAD-F8E9-8EDBCAD1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675136-25F4-DF80-6ABB-7AE58EDB9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97B01D5-3C06-64EA-55BB-51B04FA1A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D87682E-3761-02C1-2C9E-AC12C083F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6667215-3E7C-9E29-CE56-44DD6AB2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87742A1-296D-0FF8-9C37-24768049B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9A052B6-38BF-206B-BBFE-F7979B38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91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74D67-225F-6702-C0F0-B56ED926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EA5BFD9-5594-8E30-A9A9-D7C29D1B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7A6614-8496-29E9-C1E1-A2FF6E60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EE3E170-1778-28BE-E5EC-0F0139EC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27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DDDCD6B-5247-454D-F121-12085B54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0836F63-1C87-5AC6-9FB3-1BEC2976C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E252594-E9CB-6F9C-38C1-FAA747C61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87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D6463-375D-2054-E8BE-7F470CA4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BDE6DC-1830-3B41-45D1-BEBF33400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059072B-EA82-76D2-529E-17F6EA24D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3F350E-4246-5903-CDFF-6E4C99B2D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D79E90-E951-1760-A2D1-B48AF4536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073008-02F2-1CE6-80A1-FD4D1787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19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1CBF4-8834-4DDF-3CBD-EA7CA4265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D1B994B-1BAC-6FA5-D83E-6AF779C30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5C3470-96EB-03C8-BD64-1193F3EF4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0A6550-0F52-320E-71AA-0814C9E9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E68BAA-4D3D-FA5F-5026-162B7487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BB9D68-4A91-4AC1-4A4C-60BD5E0B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0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8086E2C-2E31-353E-6B3A-04B3469EC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93B37D-9BEB-B715-6E77-188FDE8CD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5EFA-057F-E5B8-D283-74B323F43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19742-6C77-4EDC-A50D-CF2CDD5DAF9F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063F0F-EF39-CBCC-F3EB-CB8CA265D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61BF5C-458F-A4DD-FEB7-D6DE20057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3248-2C86-438E-BE56-8A2428064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9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E49993B-85DA-C30D-28BA-52CFA9F52023}"/>
              </a:ext>
            </a:extLst>
          </p:cNvPr>
          <p:cNvSpPr/>
          <p:nvPr/>
        </p:nvSpPr>
        <p:spPr>
          <a:xfrm>
            <a:off x="2258010" y="1180887"/>
            <a:ext cx="4124130" cy="107302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Mini Sistema </a:t>
            </a:r>
            <a:r>
              <a:rPr lang="en-US" dirty="0" err="1"/>
              <a:t>Atual</a:t>
            </a:r>
            <a:r>
              <a:rPr lang="en-US" dirty="0"/>
              <a:t> – LCC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 PORTO (VIX)</a:t>
            </a:r>
            <a:endParaRPr lang="pt-BR" dirty="0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F7AD0E99-846A-C0AB-CC64-C28030312DD3}"/>
              </a:ext>
            </a:extLst>
          </p:cNvPr>
          <p:cNvSpPr/>
          <p:nvPr/>
        </p:nvSpPr>
        <p:spPr>
          <a:xfrm>
            <a:off x="6382140" y="1180887"/>
            <a:ext cx="1480457" cy="1073021"/>
          </a:xfrm>
          <a:prstGeom prst="roundRect">
            <a:avLst>
              <a:gd name="adj" fmla="val 188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Computing</a:t>
            </a:r>
            <a:endParaRPr lang="pt-BR" dirty="0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17BCD613-C26C-8A48-8D10-E11061358F23}"/>
              </a:ext>
            </a:extLst>
          </p:cNvPr>
          <p:cNvSpPr/>
          <p:nvPr/>
        </p:nvSpPr>
        <p:spPr>
          <a:xfrm>
            <a:off x="8021216" y="3513538"/>
            <a:ext cx="3989168" cy="1123925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Bdados</a:t>
            </a:r>
            <a:r>
              <a:rPr lang="en-US" dirty="0"/>
              <a:t> </a:t>
            </a:r>
            <a:r>
              <a:rPr lang="en-US" dirty="0" err="1"/>
              <a:t>Geral</a:t>
            </a:r>
            <a:endParaRPr lang="pt-BR" dirty="0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EB03E0CE-B9C6-3957-7A4C-3171438EA59C}"/>
              </a:ext>
            </a:extLst>
          </p:cNvPr>
          <p:cNvSpPr/>
          <p:nvPr/>
        </p:nvSpPr>
        <p:spPr>
          <a:xfrm>
            <a:off x="1217776" y="3513541"/>
            <a:ext cx="885077" cy="1073021"/>
          </a:xfrm>
          <a:prstGeom prst="round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Slot 1</a:t>
            </a:r>
            <a:endParaRPr lang="pt-BR" dirty="0"/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181A2E90-D2B1-DA48-6991-2A49EACA6B5B}"/>
              </a:ext>
            </a:extLst>
          </p:cNvPr>
          <p:cNvSpPr/>
          <p:nvPr/>
        </p:nvSpPr>
        <p:spPr>
          <a:xfrm>
            <a:off x="2222726" y="3513540"/>
            <a:ext cx="885077" cy="1073021"/>
          </a:xfrm>
          <a:prstGeom prst="round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Slot 2</a:t>
            </a:r>
            <a:endParaRPr lang="pt-BR" dirty="0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22F4FE37-E48B-C94C-1C85-DAAED9BB35B6}"/>
              </a:ext>
            </a:extLst>
          </p:cNvPr>
          <p:cNvSpPr/>
          <p:nvPr/>
        </p:nvSpPr>
        <p:spPr>
          <a:xfrm>
            <a:off x="3227676" y="3513539"/>
            <a:ext cx="885077" cy="1073021"/>
          </a:xfrm>
          <a:prstGeom prst="round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Slot 3</a:t>
            </a:r>
            <a:endParaRPr lang="pt-BR" dirty="0"/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3AB8DF3-DAE6-C40D-CE14-D0F79FA94516}"/>
              </a:ext>
            </a:extLst>
          </p:cNvPr>
          <p:cNvSpPr/>
          <p:nvPr/>
        </p:nvSpPr>
        <p:spPr>
          <a:xfrm>
            <a:off x="4232626" y="3513538"/>
            <a:ext cx="885077" cy="1073021"/>
          </a:xfrm>
          <a:prstGeom prst="round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Slot 4</a:t>
            </a:r>
            <a:endParaRPr lang="pt-BR" dirty="0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7FD51C6A-23AA-1DBD-D589-8EE1615FC3A7}"/>
              </a:ext>
            </a:extLst>
          </p:cNvPr>
          <p:cNvSpPr/>
          <p:nvPr/>
        </p:nvSpPr>
        <p:spPr>
          <a:xfrm>
            <a:off x="5237578" y="3513538"/>
            <a:ext cx="885077" cy="1073021"/>
          </a:xfrm>
          <a:prstGeom prst="round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Slot 5</a:t>
            </a:r>
            <a:endParaRPr lang="pt-BR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74852B7-FB74-4C16-0A60-09D0DABE3A6A}"/>
              </a:ext>
            </a:extLst>
          </p:cNvPr>
          <p:cNvSpPr txBox="1"/>
          <p:nvPr/>
        </p:nvSpPr>
        <p:spPr>
          <a:xfrm>
            <a:off x="7638660" y="2699057"/>
            <a:ext cx="1968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Gravar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Final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328CC11-9F7B-E1B8-DB6B-4BE953C73AD8}"/>
              </a:ext>
            </a:extLst>
          </p:cNvPr>
          <p:cNvSpPr txBox="1"/>
          <p:nvPr/>
        </p:nvSpPr>
        <p:spPr>
          <a:xfrm>
            <a:off x="4771830" y="2699057"/>
            <a:ext cx="223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Arquivar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Memória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8347BD0E-3B04-DD1B-9644-F983F74C07E7}"/>
              </a:ext>
            </a:extLst>
          </p:cNvPr>
          <p:cNvCxnSpPr/>
          <p:nvPr/>
        </p:nvCxnSpPr>
        <p:spPr>
          <a:xfrm>
            <a:off x="7972288" y="2288092"/>
            <a:ext cx="597157" cy="34989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5E987B46-EB8B-9B1B-23C7-F9223641565F}"/>
              </a:ext>
            </a:extLst>
          </p:cNvPr>
          <p:cNvCxnSpPr/>
          <p:nvPr/>
        </p:nvCxnSpPr>
        <p:spPr>
          <a:xfrm>
            <a:off x="9187544" y="3116015"/>
            <a:ext cx="597157" cy="34989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B9860917-5C98-5EB7-86F5-092A275FC04D}"/>
              </a:ext>
            </a:extLst>
          </p:cNvPr>
          <p:cNvCxnSpPr>
            <a:cxnSpLocks/>
          </p:cNvCxnSpPr>
          <p:nvPr/>
        </p:nvCxnSpPr>
        <p:spPr>
          <a:xfrm flipH="1">
            <a:off x="6525211" y="2301533"/>
            <a:ext cx="597157" cy="34989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0789E076-B19C-9DD3-26D6-06AE71DC986A}"/>
              </a:ext>
            </a:extLst>
          </p:cNvPr>
          <p:cNvCxnSpPr>
            <a:cxnSpLocks/>
          </p:cNvCxnSpPr>
          <p:nvPr/>
        </p:nvCxnSpPr>
        <p:spPr>
          <a:xfrm flipH="1">
            <a:off x="5222033" y="3068389"/>
            <a:ext cx="597157" cy="34989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53B55BF-87C3-3B1F-606E-E51BAEE33CDF}"/>
              </a:ext>
            </a:extLst>
          </p:cNvPr>
          <p:cNvSpPr txBox="1"/>
          <p:nvPr/>
        </p:nvSpPr>
        <p:spPr>
          <a:xfrm>
            <a:off x="933062" y="259312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VISÃO MACRO – LCC </a:t>
            </a:r>
          </a:p>
          <a:p>
            <a:r>
              <a:rPr lang="en-US" sz="1600" i="1" dirty="0"/>
              <a:t>(Lite Cost Control)</a:t>
            </a:r>
            <a:endParaRPr lang="pt-BR" sz="1600" i="1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B94F89E7-FFCA-4581-01F5-5DF1F88F3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903" y="5401471"/>
            <a:ext cx="1763033" cy="8894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458CB058-87EF-581B-7FDA-508FC8FAD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163" y="5401467"/>
            <a:ext cx="1763033" cy="8894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81E8388-4DE7-EFB3-29A8-A0D9124AB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335" y="5401467"/>
            <a:ext cx="1763033" cy="8894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443D9B27-678C-7BDF-CD53-2D1BCC626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237" y="5401467"/>
            <a:ext cx="1763033" cy="8894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0254143C-D47F-E92A-F558-2FC2F83D0466}"/>
              </a:ext>
            </a:extLst>
          </p:cNvPr>
          <p:cNvCxnSpPr>
            <a:cxnSpLocks/>
          </p:cNvCxnSpPr>
          <p:nvPr/>
        </p:nvCxnSpPr>
        <p:spPr>
          <a:xfrm flipV="1">
            <a:off x="2809180" y="4497921"/>
            <a:ext cx="5212036" cy="90354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728DA7D6-D578-295A-B62A-B4E67D62F0FE}"/>
              </a:ext>
            </a:extLst>
          </p:cNvPr>
          <p:cNvCxnSpPr>
            <a:cxnSpLocks/>
          </p:cNvCxnSpPr>
          <p:nvPr/>
        </p:nvCxnSpPr>
        <p:spPr>
          <a:xfrm flipV="1">
            <a:off x="4667195" y="4693639"/>
            <a:ext cx="3989168" cy="69155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56DAE311-89C9-ED48-AA7E-B2B4A813CC65}"/>
              </a:ext>
            </a:extLst>
          </p:cNvPr>
          <p:cNvCxnSpPr>
            <a:cxnSpLocks/>
          </p:cNvCxnSpPr>
          <p:nvPr/>
        </p:nvCxnSpPr>
        <p:spPr>
          <a:xfrm flipV="1">
            <a:off x="6382140" y="4724026"/>
            <a:ext cx="3813886" cy="66116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CDD467F9-C509-1AF9-4B05-94E33EE0AAE6}"/>
              </a:ext>
            </a:extLst>
          </p:cNvPr>
          <p:cNvCxnSpPr>
            <a:cxnSpLocks/>
          </p:cNvCxnSpPr>
          <p:nvPr/>
        </p:nvCxnSpPr>
        <p:spPr>
          <a:xfrm flipV="1">
            <a:off x="7972288" y="4707751"/>
            <a:ext cx="3813886" cy="66116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8AAAE2F-5F75-BC09-EFAD-019874F0EDE5}"/>
              </a:ext>
            </a:extLst>
          </p:cNvPr>
          <p:cNvSpPr txBox="1"/>
          <p:nvPr/>
        </p:nvSpPr>
        <p:spPr>
          <a:xfrm>
            <a:off x="1185900" y="6290911"/>
            <a:ext cx="1587037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85000"/>
                  </a:schemeClr>
                </a:solidFill>
              </a:rPr>
              <a:t>Porto 2</a:t>
            </a:r>
            <a:endParaRPr lang="pt-BR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DA8AD596-35EA-A065-8944-319DFCDD7A5D}"/>
              </a:ext>
            </a:extLst>
          </p:cNvPr>
          <p:cNvSpPr/>
          <p:nvPr/>
        </p:nvSpPr>
        <p:spPr>
          <a:xfrm>
            <a:off x="1097903" y="5368917"/>
            <a:ext cx="1763033" cy="921994"/>
          </a:xfrm>
          <a:prstGeom prst="rect">
            <a:avLst/>
          </a:prstGeom>
          <a:solidFill>
            <a:srgbClr val="F2F2F2">
              <a:alpha val="69804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2FFE8812-BB26-117D-AB6E-31FDF50130A6}"/>
              </a:ext>
            </a:extLst>
          </p:cNvPr>
          <p:cNvSpPr/>
          <p:nvPr/>
        </p:nvSpPr>
        <p:spPr>
          <a:xfrm>
            <a:off x="3250163" y="5385192"/>
            <a:ext cx="1763033" cy="921994"/>
          </a:xfrm>
          <a:prstGeom prst="rect">
            <a:avLst/>
          </a:prstGeom>
          <a:solidFill>
            <a:srgbClr val="F2F2F2">
              <a:alpha val="69804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E3174EDF-0518-5485-CB85-8DA79B6BC2C4}"/>
              </a:ext>
            </a:extLst>
          </p:cNvPr>
          <p:cNvSpPr/>
          <p:nvPr/>
        </p:nvSpPr>
        <p:spPr>
          <a:xfrm>
            <a:off x="5359334" y="5385192"/>
            <a:ext cx="1763033" cy="921994"/>
          </a:xfrm>
          <a:prstGeom prst="rect">
            <a:avLst/>
          </a:prstGeom>
          <a:solidFill>
            <a:srgbClr val="F2F2F2">
              <a:alpha val="69804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B94214FC-5B2E-B8DE-D98D-B8E445FA2ED4}"/>
              </a:ext>
            </a:extLst>
          </p:cNvPr>
          <p:cNvSpPr/>
          <p:nvPr/>
        </p:nvSpPr>
        <p:spPr>
          <a:xfrm>
            <a:off x="7573833" y="5356336"/>
            <a:ext cx="1763033" cy="921994"/>
          </a:xfrm>
          <a:prstGeom prst="rect">
            <a:avLst/>
          </a:prstGeom>
          <a:solidFill>
            <a:srgbClr val="F2F2F2">
              <a:alpha val="69804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C207F8F5-B7DF-18B7-4077-D98355A3B972}"/>
              </a:ext>
            </a:extLst>
          </p:cNvPr>
          <p:cNvSpPr txBox="1"/>
          <p:nvPr/>
        </p:nvSpPr>
        <p:spPr>
          <a:xfrm>
            <a:off x="3338160" y="6290911"/>
            <a:ext cx="1587037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85000"/>
                  </a:schemeClr>
                </a:solidFill>
              </a:rPr>
              <a:t>Porto 3</a:t>
            </a:r>
            <a:endParaRPr lang="pt-BR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0E1C7A8D-9F69-D34C-0B23-E2C10B70C2D7}"/>
              </a:ext>
            </a:extLst>
          </p:cNvPr>
          <p:cNvSpPr txBox="1"/>
          <p:nvPr/>
        </p:nvSpPr>
        <p:spPr>
          <a:xfrm>
            <a:off x="5451523" y="6290911"/>
            <a:ext cx="1587037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85000"/>
                  </a:schemeClr>
                </a:solidFill>
              </a:rPr>
              <a:t>Porto 4</a:t>
            </a:r>
            <a:endParaRPr lang="pt-BR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A59EEAF0-074A-FB99-4C23-569E97495DB8}"/>
              </a:ext>
            </a:extLst>
          </p:cNvPr>
          <p:cNvSpPr txBox="1"/>
          <p:nvPr/>
        </p:nvSpPr>
        <p:spPr>
          <a:xfrm>
            <a:off x="7661830" y="6278330"/>
            <a:ext cx="1587037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85000"/>
                  </a:schemeClr>
                </a:solidFill>
              </a:rPr>
              <a:t>Porto 5</a:t>
            </a:r>
            <a:endParaRPr lang="pt-BR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1" name="Retângulo: Cantos Arredondados 40">
            <a:extLst>
              <a:ext uri="{FF2B5EF4-FFF2-40B4-BE49-F238E27FC236}">
                <a16:creationId xmlns:a16="http://schemas.microsoft.com/office/drawing/2014/main" id="{1FA73268-2221-F376-A82A-785710F18661}"/>
              </a:ext>
            </a:extLst>
          </p:cNvPr>
          <p:cNvSpPr/>
          <p:nvPr/>
        </p:nvSpPr>
        <p:spPr>
          <a:xfrm>
            <a:off x="8936810" y="1588304"/>
            <a:ext cx="2339595" cy="97601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Otimizar</a:t>
            </a:r>
            <a:r>
              <a:rPr lang="en-US" sz="1400" dirty="0"/>
              <a:t> </a:t>
            </a:r>
            <a:r>
              <a:rPr lang="en-US" sz="1400" dirty="0" err="1"/>
              <a:t>Processos</a:t>
            </a:r>
            <a:r>
              <a:rPr lang="en-US" sz="1400" dirty="0"/>
              <a:t> Macro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40 </a:t>
            </a:r>
            <a:r>
              <a:rPr lang="en-US" sz="1400" dirty="0" err="1"/>
              <a:t>etapas</a:t>
            </a:r>
            <a:r>
              <a:rPr lang="en-US" sz="1400" dirty="0"/>
              <a:t> – 8 </a:t>
            </a:r>
            <a:r>
              <a:rPr lang="en-US" sz="1400" dirty="0" err="1"/>
              <a:t>etapas</a:t>
            </a:r>
            <a:endParaRPr lang="pt-BR" sz="1400" dirty="0"/>
          </a:p>
        </p:txBody>
      </p:sp>
      <p:sp>
        <p:nvSpPr>
          <p:cNvPr id="43" name="Retângulo: Cantos Arredondados 42">
            <a:extLst>
              <a:ext uri="{FF2B5EF4-FFF2-40B4-BE49-F238E27FC236}">
                <a16:creationId xmlns:a16="http://schemas.microsoft.com/office/drawing/2014/main" id="{D326594C-D529-B3FC-D649-61F9F2C2A86B}"/>
              </a:ext>
            </a:extLst>
          </p:cNvPr>
          <p:cNvSpPr/>
          <p:nvPr/>
        </p:nvSpPr>
        <p:spPr>
          <a:xfrm>
            <a:off x="212826" y="3513537"/>
            <a:ext cx="885077" cy="1073021"/>
          </a:xfrm>
          <a:prstGeom prst="roundRect">
            <a:avLst/>
          </a:prstGeom>
          <a:solidFill>
            <a:srgbClr val="00B050"/>
          </a:solidFill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Slot </a:t>
            </a:r>
            <a:r>
              <a:rPr lang="en-US" dirty="0" err="1"/>
              <a:t>Mãe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784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7990E501-E868-0F72-CB47-1DB828C54B29}"/>
              </a:ext>
            </a:extLst>
          </p:cNvPr>
          <p:cNvSpPr txBox="1"/>
          <p:nvPr/>
        </p:nvSpPr>
        <p:spPr>
          <a:xfrm>
            <a:off x="933062" y="259312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VOLUMETRIA – LCC </a:t>
            </a:r>
          </a:p>
          <a:p>
            <a:r>
              <a:rPr lang="en-US" sz="1600" i="1" dirty="0"/>
              <a:t>(Lite Cost Control)</a:t>
            </a:r>
            <a:endParaRPr lang="pt-BR" sz="1600" i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7EC34F8-A337-FD85-9D24-11480C5B7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138" y="674138"/>
            <a:ext cx="8686800" cy="5924550"/>
          </a:xfrm>
          <a:prstGeom prst="rect">
            <a:avLst/>
          </a:prstGeom>
        </p:spPr>
      </p:pic>
      <p:sp>
        <p:nvSpPr>
          <p:cNvPr id="9" name="Seta: para a Esquerda 8">
            <a:extLst>
              <a:ext uri="{FF2B5EF4-FFF2-40B4-BE49-F238E27FC236}">
                <a16:creationId xmlns:a16="http://schemas.microsoft.com/office/drawing/2014/main" id="{0326647D-FF6F-8B41-2939-CA7B821F6811}"/>
              </a:ext>
            </a:extLst>
          </p:cNvPr>
          <p:cNvSpPr/>
          <p:nvPr/>
        </p:nvSpPr>
        <p:spPr>
          <a:xfrm>
            <a:off x="11028784" y="1408922"/>
            <a:ext cx="531845" cy="289249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para a Esquerda 9">
            <a:extLst>
              <a:ext uri="{FF2B5EF4-FFF2-40B4-BE49-F238E27FC236}">
                <a16:creationId xmlns:a16="http://schemas.microsoft.com/office/drawing/2014/main" id="{3816D8CB-16AD-48C8-F74D-B6DA99BD6976}"/>
              </a:ext>
            </a:extLst>
          </p:cNvPr>
          <p:cNvSpPr/>
          <p:nvPr/>
        </p:nvSpPr>
        <p:spPr>
          <a:xfrm>
            <a:off x="11035004" y="2112997"/>
            <a:ext cx="531845" cy="289249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7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604457F-664B-8A49-0065-50AE851FD8FD}"/>
              </a:ext>
            </a:extLst>
          </p:cNvPr>
          <p:cNvSpPr txBox="1"/>
          <p:nvPr/>
        </p:nvSpPr>
        <p:spPr>
          <a:xfrm>
            <a:off x="3439927" y="1382106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Janeiro</a:t>
            </a:r>
            <a:endParaRPr lang="pt-BR" sz="14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8F5E31B-D0F2-F5D6-1259-E2664A31DF0B}"/>
              </a:ext>
            </a:extLst>
          </p:cNvPr>
          <p:cNvSpPr txBox="1"/>
          <p:nvPr/>
        </p:nvSpPr>
        <p:spPr>
          <a:xfrm>
            <a:off x="6176450" y="142909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Fevereiro</a:t>
            </a:r>
            <a:endParaRPr lang="pt-BR" sz="1400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AA8973-FF5D-4E4D-A1F7-0BA25FE23CD2}"/>
              </a:ext>
            </a:extLst>
          </p:cNvPr>
          <p:cNvSpPr txBox="1"/>
          <p:nvPr/>
        </p:nvSpPr>
        <p:spPr>
          <a:xfrm>
            <a:off x="8723707" y="142909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Março</a:t>
            </a:r>
            <a:endParaRPr lang="pt-BR" sz="14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123AE53-9D65-589D-F465-AD7EEBBD5376}"/>
              </a:ext>
            </a:extLst>
          </p:cNvPr>
          <p:cNvSpPr txBox="1"/>
          <p:nvPr/>
        </p:nvSpPr>
        <p:spPr>
          <a:xfrm>
            <a:off x="326572" y="2179188"/>
            <a:ext cx="197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Solução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Otimização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Solução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- Slot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Mãe</a:t>
            </a:r>
            <a:endParaRPr lang="pt-B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358604-9B99-C0A1-DD23-0A00EF50B401}"/>
              </a:ext>
            </a:extLst>
          </p:cNvPr>
          <p:cNvSpPr txBox="1"/>
          <p:nvPr/>
        </p:nvSpPr>
        <p:spPr>
          <a:xfrm>
            <a:off x="326572" y="3107089"/>
            <a:ext cx="1853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</a:rPr>
              <a:t>Solução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 – 5 Slots</a:t>
            </a:r>
            <a:endParaRPr lang="pt-BR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2EDA88C-356C-8A2E-B688-886B414B3909}"/>
              </a:ext>
            </a:extLst>
          </p:cNvPr>
          <p:cNvSpPr txBox="1"/>
          <p:nvPr/>
        </p:nvSpPr>
        <p:spPr>
          <a:xfrm>
            <a:off x="326572" y="4155186"/>
            <a:ext cx="1978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rgbClr val="0070C0"/>
                </a:solidFill>
              </a:rPr>
              <a:t>Aplicação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Melhorias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endParaRPr lang="pt-BR" sz="1400" b="1" dirty="0">
              <a:solidFill>
                <a:srgbClr val="0070C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DB0AFC4-F9B6-4FEA-2162-765F41E32F83}"/>
              </a:ext>
            </a:extLst>
          </p:cNvPr>
          <p:cNvSpPr txBox="1"/>
          <p:nvPr/>
        </p:nvSpPr>
        <p:spPr>
          <a:xfrm>
            <a:off x="326572" y="5012947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Novo Design</a:t>
            </a:r>
            <a:endParaRPr lang="pt-BR" sz="1400" b="1" dirty="0">
              <a:solidFill>
                <a:srgbClr val="C00000"/>
              </a:solidFill>
            </a:endParaRP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5F1DA929-13CD-7903-8818-BB53AE142399}"/>
              </a:ext>
            </a:extLst>
          </p:cNvPr>
          <p:cNvSpPr/>
          <p:nvPr/>
        </p:nvSpPr>
        <p:spPr>
          <a:xfrm>
            <a:off x="4142375" y="3107089"/>
            <a:ext cx="2296166" cy="3077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9F981119-760F-A119-03E6-DED0C8A46821}"/>
              </a:ext>
            </a:extLst>
          </p:cNvPr>
          <p:cNvCxnSpPr/>
          <p:nvPr/>
        </p:nvCxnSpPr>
        <p:spPr>
          <a:xfrm>
            <a:off x="2808514" y="1429094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1BDA0DD8-9BF7-DE69-F4E0-E24503E426C2}"/>
              </a:ext>
            </a:extLst>
          </p:cNvPr>
          <p:cNvCxnSpPr/>
          <p:nvPr/>
        </p:nvCxnSpPr>
        <p:spPr>
          <a:xfrm>
            <a:off x="5663682" y="1391639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2DF0C3B0-35DD-96E7-113A-C0C61B7CC50A}"/>
              </a:ext>
            </a:extLst>
          </p:cNvPr>
          <p:cNvCxnSpPr/>
          <p:nvPr/>
        </p:nvCxnSpPr>
        <p:spPr>
          <a:xfrm>
            <a:off x="8276254" y="1391639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7D8623B0-1DDF-38D3-9A21-C92E52BA5EBA}"/>
              </a:ext>
            </a:extLst>
          </p:cNvPr>
          <p:cNvCxnSpPr/>
          <p:nvPr/>
        </p:nvCxnSpPr>
        <p:spPr>
          <a:xfrm>
            <a:off x="10758197" y="1391639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4A08C24-D12A-A202-D494-11147B761F11}"/>
              </a:ext>
            </a:extLst>
          </p:cNvPr>
          <p:cNvSpPr txBox="1"/>
          <p:nvPr/>
        </p:nvSpPr>
        <p:spPr>
          <a:xfrm>
            <a:off x="933062" y="259312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CRONOGRAMA – LCC – V1 </a:t>
            </a:r>
          </a:p>
          <a:p>
            <a:r>
              <a:rPr lang="en-US" sz="1600" i="1" dirty="0"/>
              <a:t>(Lite Cost Control)</a:t>
            </a:r>
            <a:endParaRPr lang="pt-BR" sz="1600" i="1" dirty="0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C9043BBF-65C8-A6D5-387A-80347C317A51}"/>
              </a:ext>
            </a:extLst>
          </p:cNvPr>
          <p:cNvSpPr/>
          <p:nvPr/>
        </p:nvSpPr>
        <p:spPr>
          <a:xfrm>
            <a:off x="6438540" y="4262907"/>
            <a:ext cx="1443289" cy="3077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43A38D03-4A2B-44D9-55AE-59DAB3AC6C32}"/>
              </a:ext>
            </a:extLst>
          </p:cNvPr>
          <p:cNvSpPr/>
          <p:nvPr/>
        </p:nvSpPr>
        <p:spPr>
          <a:xfrm>
            <a:off x="7184989" y="4859058"/>
            <a:ext cx="696841" cy="3077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D272AA7E-4B5F-751D-A537-F8C1BE4853CF}"/>
              </a:ext>
            </a:extLst>
          </p:cNvPr>
          <p:cNvSpPr/>
          <p:nvPr/>
        </p:nvSpPr>
        <p:spPr>
          <a:xfrm>
            <a:off x="2817428" y="2286910"/>
            <a:ext cx="1324946" cy="307777"/>
          </a:xfrm>
          <a:prstGeom prst="roundRect">
            <a:avLst/>
          </a:prstGeom>
          <a:solidFill>
            <a:srgbClr val="00B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D05DD888-E47A-2B0A-0E99-6E70EE392A63}"/>
              </a:ext>
            </a:extLst>
          </p:cNvPr>
          <p:cNvSpPr txBox="1"/>
          <p:nvPr/>
        </p:nvSpPr>
        <p:spPr>
          <a:xfrm>
            <a:off x="326572" y="5787014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2 PORTOS</a:t>
            </a:r>
            <a:endParaRPr lang="pt-BR" sz="1400" b="1" dirty="0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9A13AB44-8BC5-EFA8-1C31-59D1ED2D76FE}"/>
              </a:ext>
            </a:extLst>
          </p:cNvPr>
          <p:cNvSpPr/>
          <p:nvPr/>
        </p:nvSpPr>
        <p:spPr>
          <a:xfrm>
            <a:off x="8276253" y="5621096"/>
            <a:ext cx="3200399" cy="3077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Começar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próximos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portos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20DF17B3-C403-9789-6589-196215F2D2CF}"/>
              </a:ext>
            </a:extLst>
          </p:cNvPr>
          <p:cNvSpPr/>
          <p:nvPr/>
        </p:nvSpPr>
        <p:spPr>
          <a:xfrm>
            <a:off x="7959846" y="4262907"/>
            <a:ext cx="313038" cy="9223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VIX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584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86017-A2DA-37A4-7F19-58CE79BC6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01DECAC-C800-BB5E-8AF8-B9F145FD2EE2}"/>
              </a:ext>
            </a:extLst>
          </p:cNvPr>
          <p:cNvSpPr txBox="1"/>
          <p:nvPr/>
        </p:nvSpPr>
        <p:spPr>
          <a:xfrm>
            <a:off x="3439927" y="1382106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Janeiro</a:t>
            </a:r>
            <a:endParaRPr lang="pt-BR" sz="14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4DCDF8-66E2-A556-81C8-E73CC25377F7}"/>
              </a:ext>
            </a:extLst>
          </p:cNvPr>
          <p:cNvSpPr txBox="1"/>
          <p:nvPr/>
        </p:nvSpPr>
        <p:spPr>
          <a:xfrm>
            <a:off x="6176450" y="142909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Fevereiro</a:t>
            </a:r>
            <a:endParaRPr lang="pt-BR" sz="1400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4465239-4C83-E527-7E75-ECCEAFC4CF72}"/>
              </a:ext>
            </a:extLst>
          </p:cNvPr>
          <p:cNvSpPr txBox="1"/>
          <p:nvPr/>
        </p:nvSpPr>
        <p:spPr>
          <a:xfrm>
            <a:off x="8723707" y="142909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Março</a:t>
            </a:r>
            <a:endParaRPr lang="pt-BR" sz="14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261897B-21D0-FC21-5B0C-5E6F22969B7A}"/>
              </a:ext>
            </a:extLst>
          </p:cNvPr>
          <p:cNvSpPr txBox="1"/>
          <p:nvPr/>
        </p:nvSpPr>
        <p:spPr>
          <a:xfrm>
            <a:off x="326572" y="2179188"/>
            <a:ext cx="1978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Solução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Otimização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Solução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- Slot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</a:rPr>
              <a:t>Mãe</a:t>
            </a:r>
            <a:endParaRPr lang="pt-B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445F755-A6C9-80FA-8992-4B40A3A6F658}"/>
              </a:ext>
            </a:extLst>
          </p:cNvPr>
          <p:cNvSpPr txBox="1"/>
          <p:nvPr/>
        </p:nvSpPr>
        <p:spPr>
          <a:xfrm>
            <a:off x="326572" y="3107089"/>
            <a:ext cx="1853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</a:rPr>
              <a:t>Solução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 – 5 Slots</a:t>
            </a:r>
            <a:endParaRPr lang="pt-BR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B98AAC9-5AD1-018E-AEE9-2B18217C8F47}"/>
              </a:ext>
            </a:extLst>
          </p:cNvPr>
          <p:cNvSpPr txBox="1"/>
          <p:nvPr/>
        </p:nvSpPr>
        <p:spPr>
          <a:xfrm>
            <a:off x="326572" y="4155186"/>
            <a:ext cx="1978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rgbClr val="0070C0"/>
                </a:solidFill>
              </a:rPr>
              <a:t>Aplicação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Melhorias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endParaRPr lang="pt-BR" sz="1400" b="1" dirty="0">
              <a:solidFill>
                <a:srgbClr val="0070C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BCEB364-26E4-CDEE-8E67-DA66580B2FAB}"/>
              </a:ext>
            </a:extLst>
          </p:cNvPr>
          <p:cNvSpPr txBox="1"/>
          <p:nvPr/>
        </p:nvSpPr>
        <p:spPr>
          <a:xfrm>
            <a:off x="326572" y="5012947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Novo Design</a:t>
            </a:r>
            <a:endParaRPr lang="pt-BR" sz="1400" b="1" dirty="0">
              <a:solidFill>
                <a:srgbClr val="C00000"/>
              </a:solidFill>
            </a:endParaRP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D8D2A984-100F-BC9C-1712-296DAB6999F9}"/>
              </a:ext>
            </a:extLst>
          </p:cNvPr>
          <p:cNvSpPr/>
          <p:nvPr/>
        </p:nvSpPr>
        <p:spPr>
          <a:xfrm>
            <a:off x="4739117" y="2988376"/>
            <a:ext cx="1055192" cy="307777"/>
          </a:xfrm>
          <a:prstGeom prst="roundRect">
            <a:avLst/>
          </a:prstGeom>
          <a:gradFill flip="none" rotWithShape="1">
            <a:gsLst>
              <a:gs pos="100000">
                <a:srgbClr val="00B050"/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D6E6AC6F-91B3-71CF-3958-6DF23A9938CC}"/>
              </a:ext>
            </a:extLst>
          </p:cNvPr>
          <p:cNvCxnSpPr/>
          <p:nvPr/>
        </p:nvCxnSpPr>
        <p:spPr>
          <a:xfrm>
            <a:off x="2808514" y="1429094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4245FB54-6D0B-8C81-13C9-2B17ED9CBD58}"/>
              </a:ext>
            </a:extLst>
          </p:cNvPr>
          <p:cNvCxnSpPr/>
          <p:nvPr/>
        </p:nvCxnSpPr>
        <p:spPr>
          <a:xfrm>
            <a:off x="5663682" y="1391639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E27BA789-100F-3692-F345-398F92EA2644}"/>
              </a:ext>
            </a:extLst>
          </p:cNvPr>
          <p:cNvCxnSpPr/>
          <p:nvPr/>
        </p:nvCxnSpPr>
        <p:spPr>
          <a:xfrm>
            <a:off x="8276254" y="1391639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FC5A690C-2284-7936-A5EB-A23F07DD6176}"/>
              </a:ext>
            </a:extLst>
          </p:cNvPr>
          <p:cNvCxnSpPr/>
          <p:nvPr/>
        </p:nvCxnSpPr>
        <p:spPr>
          <a:xfrm>
            <a:off x="10758197" y="1391639"/>
            <a:ext cx="0" cy="500765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8CC9899-DD8E-E0EA-2BB4-57600425D8C9}"/>
              </a:ext>
            </a:extLst>
          </p:cNvPr>
          <p:cNvSpPr txBox="1"/>
          <p:nvPr/>
        </p:nvSpPr>
        <p:spPr>
          <a:xfrm>
            <a:off x="933062" y="259312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CRONOGRAMA – LCC – V2 </a:t>
            </a:r>
          </a:p>
          <a:p>
            <a:r>
              <a:rPr lang="en-US" sz="1600" i="1" dirty="0"/>
              <a:t>(Lite Cost Control)</a:t>
            </a:r>
            <a:endParaRPr lang="pt-BR" sz="1600" i="1" dirty="0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1C47E68A-5F48-1220-2C08-015B3D46485D}"/>
              </a:ext>
            </a:extLst>
          </p:cNvPr>
          <p:cNvSpPr/>
          <p:nvPr/>
        </p:nvSpPr>
        <p:spPr>
          <a:xfrm>
            <a:off x="5673614" y="4255840"/>
            <a:ext cx="1679685" cy="307777"/>
          </a:xfrm>
          <a:prstGeom prst="roundRect">
            <a:avLst/>
          </a:prstGeom>
          <a:solidFill>
            <a:srgbClr val="0070C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2DE32CB8-538B-0C17-F6C9-69774A4080E7}"/>
              </a:ext>
            </a:extLst>
          </p:cNvPr>
          <p:cNvSpPr/>
          <p:nvPr/>
        </p:nvSpPr>
        <p:spPr>
          <a:xfrm>
            <a:off x="5673614" y="4877472"/>
            <a:ext cx="849749" cy="30777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6B89A15E-443E-1261-E6F3-3B6735A283EE}"/>
              </a:ext>
            </a:extLst>
          </p:cNvPr>
          <p:cNvSpPr/>
          <p:nvPr/>
        </p:nvSpPr>
        <p:spPr>
          <a:xfrm>
            <a:off x="3479051" y="2337416"/>
            <a:ext cx="1324946" cy="307777"/>
          </a:xfrm>
          <a:prstGeom prst="roundRect">
            <a:avLst/>
          </a:prstGeom>
          <a:solidFill>
            <a:srgbClr val="00B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2101A1D5-53AD-DCEF-A00C-E6B4658E5E10}"/>
              </a:ext>
            </a:extLst>
          </p:cNvPr>
          <p:cNvSpPr/>
          <p:nvPr/>
        </p:nvSpPr>
        <p:spPr>
          <a:xfrm>
            <a:off x="9226967" y="2973123"/>
            <a:ext cx="313038" cy="9223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VIX</a:t>
            </a:r>
            <a:endParaRPr lang="pt-BR" dirty="0"/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073B879D-EDCE-9483-F506-01D819796322}"/>
              </a:ext>
            </a:extLst>
          </p:cNvPr>
          <p:cNvSpPr/>
          <p:nvPr/>
        </p:nvSpPr>
        <p:spPr>
          <a:xfrm>
            <a:off x="6997542" y="2992218"/>
            <a:ext cx="1430464" cy="307777"/>
          </a:xfrm>
          <a:prstGeom prst="roundRect">
            <a:avLst/>
          </a:prstGeom>
          <a:gradFill flip="none" rotWithShape="1">
            <a:gsLst>
              <a:gs pos="76000">
                <a:srgbClr val="00B050"/>
              </a:gs>
              <a:gs pos="78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DB0CF3EB-725A-0AAF-B8D9-FFB0277FB0AE}"/>
              </a:ext>
            </a:extLst>
          </p:cNvPr>
          <p:cNvSpPr/>
          <p:nvPr/>
        </p:nvSpPr>
        <p:spPr>
          <a:xfrm>
            <a:off x="8145625" y="3367506"/>
            <a:ext cx="1040091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Upload CL</a:t>
            </a:r>
            <a:endParaRPr lang="pt-B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71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86017-A2DA-37A4-7F19-58CE79BC6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01DECAC-C800-BB5E-8AF8-B9F145FD2EE2}"/>
              </a:ext>
            </a:extLst>
          </p:cNvPr>
          <p:cNvSpPr txBox="1"/>
          <p:nvPr/>
        </p:nvSpPr>
        <p:spPr>
          <a:xfrm>
            <a:off x="2080726" y="108421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Abril</a:t>
            </a:r>
            <a:endParaRPr lang="pt-BR" sz="14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261897B-21D0-FC21-5B0C-5E6F22969B7A}"/>
              </a:ext>
            </a:extLst>
          </p:cNvPr>
          <p:cNvSpPr txBox="1"/>
          <p:nvPr/>
        </p:nvSpPr>
        <p:spPr>
          <a:xfrm>
            <a:off x="126133" y="1468455"/>
            <a:ext cx="1978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PNG</a:t>
            </a:r>
            <a:endParaRPr lang="pt-B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445F755-A6C9-80FA-8992-4B40A3A6F658}"/>
              </a:ext>
            </a:extLst>
          </p:cNvPr>
          <p:cNvSpPr txBox="1"/>
          <p:nvPr/>
        </p:nvSpPr>
        <p:spPr>
          <a:xfrm>
            <a:off x="197973" y="2123172"/>
            <a:ext cx="1853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SUA</a:t>
            </a:r>
            <a:endParaRPr lang="pt-BR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B98AAC9-5AD1-018E-AEE9-2B18217C8F47}"/>
              </a:ext>
            </a:extLst>
          </p:cNvPr>
          <p:cNvSpPr txBox="1"/>
          <p:nvPr/>
        </p:nvSpPr>
        <p:spPr>
          <a:xfrm>
            <a:off x="283181" y="3481652"/>
            <a:ext cx="14369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70C0"/>
                </a:solidFill>
              </a:rPr>
              <a:t>Melhorias</a:t>
            </a:r>
            <a:r>
              <a:rPr lang="en-US" sz="1400" b="1" dirty="0">
                <a:solidFill>
                  <a:srgbClr val="0070C0"/>
                </a:solidFill>
              </a:rPr>
              <a:t> LCC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70C0"/>
                </a:solidFill>
              </a:rPr>
              <a:t>Botões</a:t>
            </a:r>
            <a:endParaRPr lang="en-US" sz="14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70C0"/>
                </a:solidFill>
              </a:rPr>
              <a:t>Responsivo</a:t>
            </a:r>
            <a:endParaRPr lang="en-US" sz="14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70C0"/>
                </a:solidFill>
              </a:rPr>
              <a:t>Trava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tela</a:t>
            </a:r>
            <a:endParaRPr lang="en-US" sz="14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Logins</a:t>
            </a:r>
            <a:endParaRPr lang="pt-BR" sz="1400" b="1" dirty="0">
              <a:solidFill>
                <a:srgbClr val="0070C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BCEB364-26E4-CDEE-8E67-DA66580B2FAB}"/>
              </a:ext>
            </a:extLst>
          </p:cNvPr>
          <p:cNvSpPr txBox="1"/>
          <p:nvPr/>
        </p:nvSpPr>
        <p:spPr>
          <a:xfrm>
            <a:off x="126133" y="1798932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SSZ</a:t>
            </a:r>
            <a:endParaRPr lang="pt-BR" sz="1400" b="1" dirty="0">
              <a:solidFill>
                <a:srgbClr val="C00000"/>
              </a:solidFill>
            </a:endParaRP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D6E6AC6F-91B3-71CF-3958-6DF23A9938CC}"/>
              </a:ext>
            </a:extLst>
          </p:cNvPr>
          <p:cNvCxnSpPr>
            <a:cxnSpLocks/>
          </p:cNvCxnSpPr>
          <p:nvPr/>
        </p:nvCxnSpPr>
        <p:spPr>
          <a:xfrm>
            <a:off x="2080726" y="1414691"/>
            <a:ext cx="0" cy="137520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4245FB54-6D0B-8C81-13C9-2B17ED9CBD58}"/>
              </a:ext>
            </a:extLst>
          </p:cNvPr>
          <p:cNvCxnSpPr>
            <a:cxnSpLocks/>
          </p:cNvCxnSpPr>
          <p:nvPr/>
        </p:nvCxnSpPr>
        <p:spPr>
          <a:xfrm>
            <a:off x="3649102" y="1414691"/>
            <a:ext cx="0" cy="141436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8CC9899-DD8E-E0EA-2BB4-57600425D8C9}"/>
              </a:ext>
            </a:extLst>
          </p:cNvPr>
          <p:cNvSpPr txBox="1"/>
          <p:nvPr/>
        </p:nvSpPr>
        <p:spPr>
          <a:xfrm>
            <a:off x="933062" y="259312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CRONOGRAMA – NYK – 2024</a:t>
            </a:r>
          </a:p>
          <a:p>
            <a:r>
              <a:rPr lang="en-US" sz="1600" i="1" dirty="0" err="1"/>
              <a:t>Retomada</a:t>
            </a:r>
            <a:endParaRPr lang="pt-BR" sz="1600" i="1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3CB514E-BBD0-231F-DFCE-34769CF356C9}"/>
              </a:ext>
            </a:extLst>
          </p:cNvPr>
          <p:cNvSpPr txBox="1"/>
          <p:nvPr/>
        </p:nvSpPr>
        <p:spPr>
          <a:xfrm>
            <a:off x="3649102" y="108421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Maio</a:t>
            </a:r>
            <a:endParaRPr lang="pt-BR" sz="1400" b="1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3A04E16-8DEA-80F8-FD09-94EF501B5B36}"/>
              </a:ext>
            </a:extLst>
          </p:cNvPr>
          <p:cNvSpPr txBox="1"/>
          <p:nvPr/>
        </p:nvSpPr>
        <p:spPr>
          <a:xfrm>
            <a:off x="5217478" y="1066536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Junho</a:t>
            </a:r>
            <a:endParaRPr lang="pt-BR" sz="1400" b="1" dirty="0"/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4785B9AA-A1F3-F217-D5F1-9D8A477A7141}"/>
              </a:ext>
            </a:extLst>
          </p:cNvPr>
          <p:cNvCxnSpPr>
            <a:cxnSpLocks/>
          </p:cNvCxnSpPr>
          <p:nvPr/>
        </p:nvCxnSpPr>
        <p:spPr>
          <a:xfrm>
            <a:off x="5217478" y="1397013"/>
            <a:ext cx="0" cy="139287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1E492758-A15B-EC37-25A1-C019A4A9EBC3}"/>
              </a:ext>
            </a:extLst>
          </p:cNvPr>
          <p:cNvSpPr txBox="1"/>
          <p:nvPr/>
        </p:nvSpPr>
        <p:spPr>
          <a:xfrm>
            <a:off x="6785854" y="108421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Julho</a:t>
            </a:r>
            <a:endParaRPr lang="pt-BR" sz="1400" b="1" dirty="0"/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F5B011FB-81EC-DF8F-48C8-7AAA48048E82}"/>
              </a:ext>
            </a:extLst>
          </p:cNvPr>
          <p:cNvCxnSpPr>
            <a:cxnSpLocks/>
          </p:cNvCxnSpPr>
          <p:nvPr/>
        </p:nvCxnSpPr>
        <p:spPr>
          <a:xfrm>
            <a:off x="6785854" y="1414691"/>
            <a:ext cx="0" cy="141436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FF6C23DE-177F-5B81-8A41-7B83156B03F3}"/>
              </a:ext>
            </a:extLst>
          </p:cNvPr>
          <p:cNvSpPr txBox="1"/>
          <p:nvPr/>
        </p:nvSpPr>
        <p:spPr>
          <a:xfrm>
            <a:off x="8354230" y="1084214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Agosto</a:t>
            </a:r>
            <a:endParaRPr lang="pt-BR" sz="1400" b="1" dirty="0"/>
          </a:p>
        </p:txBody>
      </p: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F3781474-C95D-810E-07DA-DE7EDC4A136E}"/>
              </a:ext>
            </a:extLst>
          </p:cNvPr>
          <p:cNvCxnSpPr>
            <a:cxnSpLocks/>
          </p:cNvCxnSpPr>
          <p:nvPr/>
        </p:nvCxnSpPr>
        <p:spPr>
          <a:xfrm>
            <a:off x="8354230" y="1414691"/>
            <a:ext cx="0" cy="142636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3D3A8EF-67EF-A01E-D502-0B4642626A55}"/>
              </a:ext>
            </a:extLst>
          </p:cNvPr>
          <p:cNvSpPr txBox="1"/>
          <p:nvPr/>
        </p:nvSpPr>
        <p:spPr>
          <a:xfrm>
            <a:off x="9922606" y="1066536"/>
            <a:ext cx="1587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Setembro</a:t>
            </a:r>
            <a:endParaRPr lang="pt-BR" sz="1400" b="1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E3D9E254-C407-CF1B-E4B9-A953A8B1E6C1}"/>
              </a:ext>
            </a:extLst>
          </p:cNvPr>
          <p:cNvCxnSpPr>
            <a:cxnSpLocks/>
          </p:cNvCxnSpPr>
          <p:nvPr/>
        </p:nvCxnSpPr>
        <p:spPr>
          <a:xfrm>
            <a:off x="9922606" y="1397013"/>
            <a:ext cx="0" cy="144404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28133CFA-E8AA-1E2B-DC10-F79B65FA3329}"/>
              </a:ext>
            </a:extLst>
          </p:cNvPr>
          <p:cNvCxnSpPr>
            <a:cxnSpLocks/>
          </p:cNvCxnSpPr>
          <p:nvPr/>
        </p:nvCxnSpPr>
        <p:spPr>
          <a:xfrm>
            <a:off x="11490982" y="1397013"/>
            <a:ext cx="0" cy="143204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FBB31D0E-35AE-0A64-CF8C-38E0E7842C15}"/>
              </a:ext>
            </a:extLst>
          </p:cNvPr>
          <p:cNvSpPr txBox="1"/>
          <p:nvPr/>
        </p:nvSpPr>
        <p:spPr>
          <a:xfrm>
            <a:off x="0" y="3114638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Relatório</a:t>
            </a:r>
            <a:r>
              <a:rPr lang="en-US" sz="1400" b="1" dirty="0"/>
              <a:t> Overview</a:t>
            </a:r>
            <a:endParaRPr lang="pt-BR" sz="1400" b="1" dirty="0"/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E9C34CB1-FA6F-3943-C7EA-A96286FA8927}"/>
              </a:ext>
            </a:extLst>
          </p:cNvPr>
          <p:cNvSpPr txBox="1"/>
          <p:nvPr/>
        </p:nvSpPr>
        <p:spPr>
          <a:xfrm>
            <a:off x="51322" y="4647690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/>
              <a:t>Relatórios</a:t>
            </a:r>
            <a:r>
              <a:rPr lang="en-US" sz="1400" b="1" dirty="0"/>
              <a:t> </a:t>
            </a:r>
            <a:r>
              <a:rPr lang="en-US" sz="1400" b="1" dirty="0" err="1"/>
              <a:t>Gerenciais</a:t>
            </a:r>
            <a:endParaRPr lang="pt-BR" sz="1400" b="1" dirty="0"/>
          </a:p>
        </p:txBody>
      </p:sp>
      <p:sp>
        <p:nvSpPr>
          <p:cNvPr id="38" name="Retângulo: Cantos Arredondados 37">
            <a:extLst>
              <a:ext uri="{FF2B5EF4-FFF2-40B4-BE49-F238E27FC236}">
                <a16:creationId xmlns:a16="http://schemas.microsoft.com/office/drawing/2014/main" id="{06D5F8C1-8CAB-DA8A-FCA6-FC95B71B9D76}"/>
              </a:ext>
            </a:extLst>
          </p:cNvPr>
          <p:cNvSpPr/>
          <p:nvPr/>
        </p:nvSpPr>
        <p:spPr>
          <a:xfrm>
            <a:off x="5389474" y="2001302"/>
            <a:ext cx="1145576" cy="30777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: Cantos Arredondados 38">
            <a:extLst>
              <a:ext uri="{FF2B5EF4-FFF2-40B4-BE49-F238E27FC236}">
                <a16:creationId xmlns:a16="http://schemas.microsoft.com/office/drawing/2014/main" id="{CCEA98A5-F63A-D5B3-B5BD-C13822AE9980}"/>
              </a:ext>
            </a:extLst>
          </p:cNvPr>
          <p:cNvSpPr/>
          <p:nvPr/>
        </p:nvSpPr>
        <p:spPr>
          <a:xfrm>
            <a:off x="4083720" y="1684684"/>
            <a:ext cx="1145562" cy="307777"/>
          </a:xfrm>
          <a:prstGeom prst="roundRect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etângulo: Cantos Arredondados 39">
            <a:extLst>
              <a:ext uri="{FF2B5EF4-FFF2-40B4-BE49-F238E27FC236}">
                <a16:creationId xmlns:a16="http://schemas.microsoft.com/office/drawing/2014/main" id="{423D1E6E-7156-16DD-9492-21A1EF037CBD}"/>
              </a:ext>
            </a:extLst>
          </p:cNvPr>
          <p:cNvSpPr/>
          <p:nvPr/>
        </p:nvSpPr>
        <p:spPr>
          <a:xfrm>
            <a:off x="2843094" y="1434809"/>
            <a:ext cx="1159038" cy="30777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E70B5390-19A6-2A94-6D00-C849BF3383D5}"/>
              </a:ext>
            </a:extLst>
          </p:cNvPr>
          <p:cNvSpPr txBox="1"/>
          <p:nvPr/>
        </p:nvSpPr>
        <p:spPr>
          <a:xfrm>
            <a:off x="140428" y="2482115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Testes </a:t>
            </a: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</a:rPr>
              <a:t>Integrados</a:t>
            </a:r>
            <a:endParaRPr lang="pt-B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id="{547CE262-68D2-4D56-2135-A14775A66347}"/>
              </a:ext>
            </a:extLst>
          </p:cNvPr>
          <p:cNvSpPr/>
          <p:nvPr/>
        </p:nvSpPr>
        <p:spPr>
          <a:xfrm>
            <a:off x="3864144" y="2533551"/>
            <a:ext cx="340393" cy="23364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: Cantos Arredondados 42">
            <a:extLst>
              <a:ext uri="{FF2B5EF4-FFF2-40B4-BE49-F238E27FC236}">
                <a16:creationId xmlns:a16="http://schemas.microsoft.com/office/drawing/2014/main" id="{9ABDE51C-C81A-5176-AF59-7F505A8603AC}"/>
              </a:ext>
            </a:extLst>
          </p:cNvPr>
          <p:cNvSpPr/>
          <p:nvPr/>
        </p:nvSpPr>
        <p:spPr>
          <a:xfrm>
            <a:off x="5236139" y="2533551"/>
            <a:ext cx="340393" cy="23364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: Cantos Arredondados 43">
            <a:extLst>
              <a:ext uri="{FF2B5EF4-FFF2-40B4-BE49-F238E27FC236}">
                <a16:creationId xmlns:a16="http://schemas.microsoft.com/office/drawing/2014/main" id="{B5A8A93D-8BD0-98CC-780F-82F4F2B834B2}"/>
              </a:ext>
            </a:extLst>
          </p:cNvPr>
          <p:cNvSpPr/>
          <p:nvPr/>
        </p:nvSpPr>
        <p:spPr>
          <a:xfrm>
            <a:off x="6464584" y="2533551"/>
            <a:ext cx="340393" cy="23364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9174CECD-8528-5520-DAAA-B32D379366E8}"/>
              </a:ext>
            </a:extLst>
          </p:cNvPr>
          <p:cNvSpPr txBox="1"/>
          <p:nvPr/>
        </p:nvSpPr>
        <p:spPr>
          <a:xfrm>
            <a:off x="136703" y="5058823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</a:rPr>
              <a:t>Documentação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LCC</a:t>
            </a:r>
            <a:endParaRPr lang="pt-B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60E256AD-12A3-EF46-7154-45C1910D1B30}"/>
              </a:ext>
            </a:extLst>
          </p:cNvPr>
          <p:cNvSpPr txBox="1"/>
          <p:nvPr/>
        </p:nvSpPr>
        <p:spPr>
          <a:xfrm>
            <a:off x="124103" y="5432984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</a:rPr>
              <a:t>Documentação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TT</a:t>
            </a:r>
            <a:endParaRPr lang="pt-B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7BDF2065-2CF2-7D74-AE04-515B2A7759B8}"/>
              </a:ext>
            </a:extLst>
          </p:cNvPr>
          <p:cNvSpPr txBox="1"/>
          <p:nvPr/>
        </p:nvSpPr>
        <p:spPr>
          <a:xfrm>
            <a:off x="124103" y="5794628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</a:rPr>
              <a:t>Documentação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</a:rPr>
              <a:t>Painel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BI</a:t>
            </a:r>
            <a:endParaRPr lang="pt-B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C46DDB8B-C90A-5B4E-E1CA-5790ADEF6779}"/>
              </a:ext>
            </a:extLst>
          </p:cNvPr>
          <p:cNvSpPr txBox="1"/>
          <p:nvPr/>
        </p:nvSpPr>
        <p:spPr>
          <a:xfrm>
            <a:off x="141649" y="6465826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70C0"/>
                </a:solidFill>
              </a:rPr>
              <a:t>Melhorias</a:t>
            </a:r>
            <a:r>
              <a:rPr lang="en-US" sz="1400" b="1" dirty="0">
                <a:solidFill>
                  <a:srgbClr val="0070C0"/>
                </a:solidFill>
              </a:rPr>
              <a:t> Outros</a:t>
            </a:r>
            <a:endParaRPr lang="pt-BR" sz="1400" b="1" dirty="0">
              <a:solidFill>
                <a:srgbClr val="0070C0"/>
              </a:solidFill>
            </a:endParaRP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576495FE-D965-9C26-BD3A-F0FCB47734C2}"/>
              </a:ext>
            </a:extLst>
          </p:cNvPr>
          <p:cNvSpPr txBox="1"/>
          <p:nvPr/>
        </p:nvSpPr>
        <p:spPr>
          <a:xfrm>
            <a:off x="136703" y="6156272"/>
            <a:ext cx="1978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</a:rPr>
              <a:t>Documentação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Outros</a:t>
            </a:r>
            <a:endParaRPr lang="pt-BR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7932A4AF-75EE-6E84-7E1C-A3E2FB9BF6C9}"/>
              </a:ext>
            </a:extLst>
          </p:cNvPr>
          <p:cNvSpPr txBox="1"/>
          <p:nvPr/>
        </p:nvSpPr>
        <p:spPr>
          <a:xfrm>
            <a:off x="149737" y="2829055"/>
            <a:ext cx="1436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Upload </a:t>
            </a:r>
            <a:r>
              <a:rPr lang="en-US" sz="1400" b="1" dirty="0" err="1">
                <a:solidFill>
                  <a:schemeClr val="accent4">
                    <a:lumMod val="75000"/>
                  </a:schemeClr>
                </a:solidFill>
              </a:rPr>
              <a:t>Portcall</a:t>
            </a:r>
            <a:endParaRPr lang="pt-BR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72739B81-DEAF-294D-D37D-5F21685C0FF9}"/>
              </a:ext>
            </a:extLst>
          </p:cNvPr>
          <p:cNvCxnSpPr>
            <a:cxnSpLocks/>
          </p:cNvCxnSpPr>
          <p:nvPr/>
        </p:nvCxnSpPr>
        <p:spPr>
          <a:xfrm>
            <a:off x="197973" y="2789892"/>
            <a:ext cx="11942705" cy="5116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tângulo: Cantos Arredondados 61">
            <a:extLst>
              <a:ext uri="{FF2B5EF4-FFF2-40B4-BE49-F238E27FC236}">
                <a16:creationId xmlns:a16="http://schemas.microsoft.com/office/drawing/2014/main" id="{68EFE48E-60E5-C171-7923-73CD4AA237B0}"/>
              </a:ext>
            </a:extLst>
          </p:cNvPr>
          <p:cNvSpPr/>
          <p:nvPr/>
        </p:nvSpPr>
        <p:spPr>
          <a:xfrm>
            <a:off x="6779022" y="2940499"/>
            <a:ext cx="5122965" cy="37819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4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definir</a:t>
            </a:r>
            <a:r>
              <a:rPr lang="en-US" sz="4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com Bruno </a:t>
            </a:r>
            <a:r>
              <a:rPr lang="en-US" sz="4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en-US" sz="4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4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Junho</a:t>
            </a:r>
            <a:endParaRPr lang="pt-BR" sz="4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01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/>
      <p:bldP spid="37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175</Words>
  <Application>Microsoft Office PowerPoint</Application>
  <PresentationFormat>Widescreen</PresentationFormat>
  <Paragraphs>75</Paragraphs>
  <Slides>5</Slides>
  <Notes>0</Notes>
  <HiddenSlides>2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Baptista</dc:creator>
  <cp:lastModifiedBy>Leandro Baptista</cp:lastModifiedBy>
  <cp:revision>7</cp:revision>
  <dcterms:created xsi:type="dcterms:W3CDTF">2023-12-18T17:45:25Z</dcterms:created>
  <dcterms:modified xsi:type="dcterms:W3CDTF">2024-07-08T12:21:59Z</dcterms:modified>
</cp:coreProperties>
</file>