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56" r:id="rId5"/>
    <p:sldId id="264" r:id="rId6"/>
    <p:sldId id="311" r:id="rId7"/>
    <p:sldId id="312" r:id="rId8"/>
    <p:sldId id="313" r:id="rId9"/>
    <p:sldId id="308" r:id="rId10"/>
    <p:sldId id="309" r:id="rId11"/>
    <p:sldId id="310" r:id="rId12"/>
    <p:sldId id="29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0" r:id="rId29"/>
    <p:sldId id="289" r:id="rId30"/>
    <p:sldId id="288" r:id="rId31"/>
    <p:sldId id="293" r:id="rId32"/>
    <p:sldId id="292" r:id="rId33"/>
    <p:sldId id="294" r:id="rId34"/>
    <p:sldId id="295" r:id="rId35"/>
    <p:sldId id="297" r:id="rId36"/>
    <p:sldId id="296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265" r:id="rId48"/>
    <p:sldId id="271" r:id="rId49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F00FF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CBCF3-F804-443C-B93B-AAAE00B9F85A}" v="60" dt="2024-02-01T14:09:13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704" autoAdjust="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4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dro Baptista" userId="0abba2eb1a13588f" providerId="LiveId" clId="{109CBCF3-F804-443C-B93B-AAAE00B9F85A}"/>
    <pc:docChg chg="undo redo custSel addSld delSld modSld sldOrd">
      <pc:chgData name="Leandro Baptista" userId="0abba2eb1a13588f" providerId="LiveId" clId="{109CBCF3-F804-443C-B93B-AAAE00B9F85A}" dt="2024-02-01T14:11:11.504" v="652" actId="1076"/>
      <pc:docMkLst>
        <pc:docMk/>
      </pc:docMkLst>
      <pc:sldChg chg="addSp delSp modSp mod ord">
        <pc:chgData name="Leandro Baptista" userId="0abba2eb1a13588f" providerId="LiveId" clId="{109CBCF3-F804-443C-B93B-AAAE00B9F85A}" dt="2024-02-01T13:56:52.442" v="602" actId="478"/>
        <pc:sldMkLst>
          <pc:docMk/>
          <pc:sldMk cId="2619301236" sldId="264"/>
        </pc:sldMkLst>
        <pc:spChg chg="add mod">
          <ac:chgData name="Leandro Baptista" userId="0abba2eb1a13588f" providerId="LiveId" clId="{109CBCF3-F804-443C-B93B-AAAE00B9F85A}" dt="2024-02-01T13:33:14.168" v="553" actId="14100"/>
          <ac:spMkLst>
            <pc:docMk/>
            <pc:sldMk cId="2619301236" sldId="264"/>
            <ac:spMk id="2" creationId="{65076EF4-555A-444B-1ED6-7712848C4F1F}"/>
          </ac:spMkLst>
        </pc:spChg>
        <pc:spChg chg="mod">
          <ac:chgData name="Leandro Baptista" userId="0abba2eb1a13588f" providerId="LiveId" clId="{109CBCF3-F804-443C-B93B-AAAE00B9F85A}" dt="2024-02-01T13:33:51.503" v="570" actId="1076"/>
          <ac:spMkLst>
            <pc:docMk/>
            <pc:sldMk cId="2619301236" sldId="264"/>
            <ac:spMk id="44" creationId="{065705B8-2799-B8C8-90C3-A9403912D994}"/>
          </ac:spMkLst>
        </pc:spChg>
        <pc:spChg chg="del mod">
          <ac:chgData name="Leandro Baptista" userId="0abba2eb1a13588f" providerId="LiveId" clId="{109CBCF3-F804-443C-B93B-AAAE00B9F85A}" dt="2024-02-01T13:33:42.305" v="565" actId="478"/>
          <ac:spMkLst>
            <pc:docMk/>
            <pc:sldMk cId="2619301236" sldId="264"/>
            <ac:spMk id="53" creationId="{DB721958-DD0E-D0F2-F4D3-06274F79D582}"/>
          </ac:spMkLst>
        </pc:spChg>
        <pc:picChg chg="add mod">
          <ac:chgData name="Leandro Baptista" userId="0abba2eb1a13588f" providerId="LiveId" clId="{109CBCF3-F804-443C-B93B-AAAE00B9F85A}" dt="2024-02-01T13:45:09.232" v="586" actId="14100"/>
          <ac:picMkLst>
            <pc:docMk/>
            <pc:sldMk cId="2619301236" sldId="264"/>
            <ac:picMk id="4" creationId="{EE0B0FC7-0A8E-CBBD-EFC2-4E1623D90FE4}"/>
          </ac:picMkLst>
        </pc:picChg>
        <pc:picChg chg="add del mod">
          <ac:chgData name="Leandro Baptista" userId="0abba2eb1a13588f" providerId="LiveId" clId="{109CBCF3-F804-443C-B93B-AAAE00B9F85A}" dt="2024-02-01T13:56:52.442" v="602" actId="478"/>
          <ac:picMkLst>
            <pc:docMk/>
            <pc:sldMk cId="2619301236" sldId="264"/>
            <ac:picMk id="5" creationId="{49367AC5-DC70-3A52-4AC0-2179618B592C}"/>
          </ac:picMkLst>
        </pc:picChg>
        <pc:picChg chg="add mod">
          <ac:chgData name="Leandro Baptista" userId="0abba2eb1a13588f" providerId="LiveId" clId="{109CBCF3-F804-443C-B93B-AAAE00B9F85A}" dt="2024-02-01T13:45:22.607" v="593" actId="1076"/>
          <ac:picMkLst>
            <pc:docMk/>
            <pc:sldMk cId="2619301236" sldId="264"/>
            <ac:picMk id="6" creationId="{6AF95506-6629-0FCF-C6B6-F6274905074E}"/>
          </ac:picMkLst>
        </pc:picChg>
        <pc:picChg chg="add mod">
          <ac:chgData name="Leandro Baptista" userId="0abba2eb1a13588f" providerId="LiveId" clId="{109CBCF3-F804-443C-B93B-AAAE00B9F85A}" dt="2024-02-01T13:45:33.098" v="594" actId="1076"/>
          <ac:picMkLst>
            <pc:docMk/>
            <pc:sldMk cId="2619301236" sldId="264"/>
            <ac:picMk id="8" creationId="{D3344FE7-CD0C-98DF-AA5A-CE69A26F3709}"/>
          </ac:picMkLst>
        </pc:picChg>
        <pc:picChg chg="add mod">
          <ac:chgData name="Leandro Baptista" userId="0abba2eb1a13588f" providerId="LiveId" clId="{109CBCF3-F804-443C-B93B-AAAE00B9F85A}" dt="2024-02-01T13:45:35.824" v="596" actId="1076"/>
          <ac:picMkLst>
            <pc:docMk/>
            <pc:sldMk cId="2619301236" sldId="264"/>
            <ac:picMk id="10" creationId="{0178D4B4-106B-B756-2033-C77345B514EE}"/>
          </ac:picMkLst>
        </pc:picChg>
        <pc:picChg chg="add mod">
          <ac:chgData name="Leandro Baptista" userId="0abba2eb1a13588f" providerId="LiveId" clId="{109CBCF3-F804-443C-B93B-AAAE00B9F85A}" dt="2024-02-01T13:45:34.270" v="595" actId="1076"/>
          <ac:picMkLst>
            <pc:docMk/>
            <pc:sldMk cId="2619301236" sldId="264"/>
            <ac:picMk id="12" creationId="{45B59A74-D57A-D673-DB12-B2FAE2476279}"/>
          </ac:picMkLst>
        </pc:picChg>
        <pc:picChg chg="del">
          <ac:chgData name="Leandro Baptista" userId="0abba2eb1a13588f" providerId="LiveId" clId="{109CBCF3-F804-443C-B93B-AAAE00B9F85A}" dt="2024-02-01T13:33:42.826" v="566" actId="478"/>
          <ac:picMkLst>
            <pc:docMk/>
            <pc:sldMk cId="2619301236" sldId="264"/>
            <ac:picMk id="46" creationId="{F4618EEC-0E4C-5BD6-8ACC-380EEA09D2C8}"/>
          </ac:picMkLst>
        </pc:picChg>
      </pc:sldChg>
      <pc:sldChg chg="addSp modSp">
        <pc:chgData name="Leandro Baptista" userId="0abba2eb1a13588f" providerId="LiveId" clId="{109CBCF3-F804-443C-B93B-AAAE00B9F85A}" dt="2024-02-01T12:43:30.380" v="472"/>
        <pc:sldMkLst>
          <pc:docMk/>
          <pc:sldMk cId="3416514848" sldId="273"/>
        </pc:sldMkLst>
        <pc:spChg chg="add mod">
          <ac:chgData name="Leandro Baptista" userId="0abba2eb1a13588f" providerId="LiveId" clId="{109CBCF3-F804-443C-B93B-AAAE00B9F85A}" dt="2024-02-01T12:43:30.380" v="472"/>
          <ac:spMkLst>
            <pc:docMk/>
            <pc:sldMk cId="3416514848" sldId="273"/>
            <ac:spMk id="2" creationId="{DD5164C2-7069-80F9-578A-9C892A3E63E1}"/>
          </ac:spMkLst>
        </pc:spChg>
      </pc:sldChg>
      <pc:sldChg chg="addSp modSp">
        <pc:chgData name="Leandro Baptista" userId="0abba2eb1a13588f" providerId="LiveId" clId="{109CBCF3-F804-443C-B93B-AAAE00B9F85A}" dt="2024-02-01T12:43:33.365" v="473"/>
        <pc:sldMkLst>
          <pc:docMk/>
          <pc:sldMk cId="1336048464" sldId="274"/>
        </pc:sldMkLst>
        <pc:spChg chg="add mod">
          <ac:chgData name="Leandro Baptista" userId="0abba2eb1a13588f" providerId="LiveId" clId="{109CBCF3-F804-443C-B93B-AAAE00B9F85A}" dt="2024-02-01T12:43:33.365" v="473"/>
          <ac:spMkLst>
            <pc:docMk/>
            <pc:sldMk cId="1336048464" sldId="274"/>
            <ac:spMk id="2" creationId="{D2E680D7-5FB1-06A2-754B-7CF08E1916CB}"/>
          </ac:spMkLst>
        </pc:spChg>
      </pc:sldChg>
      <pc:sldChg chg="addSp modSp">
        <pc:chgData name="Leandro Baptista" userId="0abba2eb1a13588f" providerId="LiveId" clId="{109CBCF3-F804-443C-B93B-AAAE00B9F85A}" dt="2024-02-01T12:43:34.545" v="474"/>
        <pc:sldMkLst>
          <pc:docMk/>
          <pc:sldMk cId="1131300756" sldId="275"/>
        </pc:sldMkLst>
        <pc:spChg chg="add mod">
          <ac:chgData name="Leandro Baptista" userId="0abba2eb1a13588f" providerId="LiveId" clId="{109CBCF3-F804-443C-B93B-AAAE00B9F85A}" dt="2024-02-01T12:43:34.545" v="474"/>
          <ac:spMkLst>
            <pc:docMk/>
            <pc:sldMk cId="1131300756" sldId="275"/>
            <ac:spMk id="3" creationId="{22208536-DA26-1C42-EDCC-82623389BB7A}"/>
          </ac:spMkLst>
        </pc:spChg>
      </pc:sldChg>
      <pc:sldChg chg="addSp modSp">
        <pc:chgData name="Leandro Baptista" userId="0abba2eb1a13588f" providerId="LiveId" clId="{109CBCF3-F804-443C-B93B-AAAE00B9F85A}" dt="2024-02-01T12:43:35.904" v="475"/>
        <pc:sldMkLst>
          <pc:docMk/>
          <pc:sldMk cId="1673454436" sldId="276"/>
        </pc:sldMkLst>
        <pc:spChg chg="add mod">
          <ac:chgData name="Leandro Baptista" userId="0abba2eb1a13588f" providerId="LiveId" clId="{109CBCF3-F804-443C-B93B-AAAE00B9F85A}" dt="2024-02-01T12:43:35.904" v="475"/>
          <ac:spMkLst>
            <pc:docMk/>
            <pc:sldMk cId="1673454436" sldId="276"/>
            <ac:spMk id="2" creationId="{F83DE0BE-3FE2-87B5-F977-70615E0BF478}"/>
          </ac:spMkLst>
        </pc:spChg>
      </pc:sldChg>
      <pc:sldChg chg="addSp modSp">
        <pc:chgData name="Leandro Baptista" userId="0abba2eb1a13588f" providerId="LiveId" clId="{109CBCF3-F804-443C-B93B-AAAE00B9F85A}" dt="2024-02-01T12:43:37.441" v="476"/>
        <pc:sldMkLst>
          <pc:docMk/>
          <pc:sldMk cId="1310808143" sldId="277"/>
        </pc:sldMkLst>
        <pc:spChg chg="add mod">
          <ac:chgData name="Leandro Baptista" userId="0abba2eb1a13588f" providerId="LiveId" clId="{109CBCF3-F804-443C-B93B-AAAE00B9F85A}" dt="2024-02-01T12:43:37.441" v="476"/>
          <ac:spMkLst>
            <pc:docMk/>
            <pc:sldMk cId="1310808143" sldId="277"/>
            <ac:spMk id="2" creationId="{F4C7E8A2-2CB6-C03E-C12C-B4D6E867255C}"/>
          </ac:spMkLst>
        </pc:spChg>
      </pc:sldChg>
      <pc:sldChg chg="addSp delSp modSp mod">
        <pc:chgData name="Leandro Baptista" userId="0abba2eb1a13588f" providerId="LiveId" clId="{109CBCF3-F804-443C-B93B-AAAE00B9F85A}" dt="2024-02-01T12:43:38.517" v="477"/>
        <pc:sldMkLst>
          <pc:docMk/>
          <pc:sldMk cId="620825089" sldId="278"/>
        </pc:sldMkLst>
        <pc:spChg chg="add mod">
          <ac:chgData name="Leandro Baptista" userId="0abba2eb1a13588f" providerId="LiveId" clId="{109CBCF3-F804-443C-B93B-AAAE00B9F85A}" dt="2024-02-01T12:43:38.517" v="477"/>
          <ac:spMkLst>
            <pc:docMk/>
            <pc:sldMk cId="620825089" sldId="278"/>
            <ac:spMk id="2" creationId="{24BDBCC3-4CBB-C642-3863-454060FD580C}"/>
          </ac:spMkLst>
        </pc:spChg>
        <pc:picChg chg="add del mod">
          <ac:chgData name="Leandro Baptista" userId="0abba2eb1a13588f" providerId="LiveId" clId="{109CBCF3-F804-443C-B93B-AAAE00B9F85A}" dt="2024-01-31T21:16:36.493" v="86" actId="478"/>
          <ac:picMkLst>
            <pc:docMk/>
            <pc:sldMk cId="620825089" sldId="278"/>
            <ac:picMk id="2" creationId="{14636295-20F4-B5CA-2200-AE41401A0C5A}"/>
          </ac:picMkLst>
        </pc:picChg>
      </pc:sldChg>
      <pc:sldChg chg="addSp delSp modSp mod">
        <pc:chgData name="Leandro Baptista" userId="0abba2eb1a13588f" providerId="LiveId" clId="{109CBCF3-F804-443C-B93B-AAAE00B9F85A}" dt="2024-02-01T12:43:40.995" v="478"/>
        <pc:sldMkLst>
          <pc:docMk/>
          <pc:sldMk cId="2489171476" sldId="279"/>
        </pc:sldMkLst>
        <pc:spChg chg="add mod">
          <ac:chgData name="Leandro Baptista" userId="0abba2eb1a13588f" providerId="LiveId" clId="{109CBCF3-F804-443C-B93B-AAAE00B9F85A}" dt="2024-02-01T12:43:40.995" v="478"/>
          <ac:spMkLst>
            <pc:docMk/>
            <pc:sldMk cId="2489171476" sldId="279"/>
            <ac:spMk id="2" creationId="{AD4C34DA-ECF1-ADFC-EA25-CDC6207C755F}"/>
          </ac:spMkLst>
        </pc:spChg>
        <pc:picChg chg="add del mod">
          <ac:chgData name="Leandro Baptista" userId="0abba2eb1a13588f" providerId="LiveId" clId="{109CBCF3-F804-443C-B93B-AAAE00B9F85A}" dt="2024-01-31T21:16:43.432" v="89" actId="478"/>
          <ac:picMkLst>
            <pc:docMk/>
            <pc:sldMk cId="2489171476" sldId="279"/>
            <ac:picMk id="2" creationId="{7D2615FE-B431-7D5C-FA4C-B6A8FB2246F2}"/>
          </ac:picMkLst>
        </pc:picChg>
        <pc:picChg chg="add del mod">
          <ac:chgData name="Leandro Baptista" userId="0abba2eb1a13588f" providerId="LiveId" clId="{109CBCF3-F804-443C-B93B-AAAE00B9F85A}" dt="2024-01-31T21:16:43.432" v="89" actId="478"/>
          <ac:picMkLst>
            <pc:docMk/>
            <pc:sldMk cId="2489171476" sldId="279"/>
            <ac:picMk id="3" creationId="{7DFAB7F4-650C-A059-78C3-3082E5F2B81B}"/>
          </ac:picMkLst>
        </pc:picChg>
      </pc:sldChg>
      <pc:sldChg chg="addSp modSp">
        <pc:chgData name="Leandro Baptista" userId="0abba2eb1a13588f" providerId="LiveId" clId="{109CBCF3-F804-443C-B93B-AAAE00B9F85A}" dt="2024-02-01T12:43:42.353" v="479"/>
        <pc:sldMkLst>
          <pc:docMk/>
          <pc:sldMk cId="4018243931" sldId="280"/>
        </pc:sldMkLst>
        <pc:spChg chg="add mod">
          <ac:chgData name="Leandro Baptista" userId="0abba2eb1a13588f" providerId="LiveId" clId="{109CBCF3-F804-443C-B93B-AAAE00B9F85A}" dt="2024-02-01T12:43:42.353" v="479"/>
          <ac:spMkLst>
            <pc:docMk/>
            <pc:sldMk cId="4018243931" sldId="280"/>
            <ac:spMk id="2" creationId="{B1C21192-2969-B7A5-3E0F-4D0E7958BCD3}"/>
          </ac:spMkLst>
        </pc:spChg>
      </pc:sldChg>
      <pc:sldChg chg="addSp modSp">
        <pc:chgData name="Leandro Baptista" userId="0abba2eb1a13588f" providerId="LiveId" clId="{109CBCF3-F804-443C-B93B-AAAE00B9F85A}" dt="2024-02-01T12:43:43.638" v="480"/>
        <pc:sldMkLst>
          <pc:docMk/>
          <pc:sldMk cId="353002876" sldId="281"/>
        </pc:sldMkLst>
        <pc:spChg chg="add mod">
          <ac:chgData name="Leandro Baptista" userId="0abba2eb1a13588f" providerId="LiveId" clId="{109CBCF3-F804-443C-B93B-AAAE00B9F85A}" dt="2024-02-01T12:43:43.638" v="480"/>
          <ac:spMkLst>
            <pc:docMk/>
            <pc:sldMk cId="353002876" sldId="281"/>
            <ac:spMk id="2" creationId="{B42946ED-68DF-5F7C-AE31-6ACC062A80BC}"/>
          </ac:spMkLst>
        </pc:spChg>
      </pc:sldChg>
      <pc:sldChg chg="addSp delSp modSp mod">
        <pc:chgData name="Leandro Baptista" userId="0abba2eb1a13588f" providerId="LiveId" clId="{109CBCF3-F804-443C-B93B-AAAE00B9F85A}" dt="2024-02-01T12:43:45.029" v="481"/>
        <pc:sldMkLst>
          <pc:docMk/>
          <pc:sldMk cId="3206612985" sldId="282"/>
        </pc:sldMkLst>
        <pc:spChg chg="add mod">
          <ac:chgData name="Leandro Baptista" userId="0abba2eb1a13588f" providerId="LiveId" clId="{109CBCF3-F804-443C-B93B-AAAE00B9F85A}" dt="2024-02-01T12:43:45.029" v="481"/>
          <ac:spMkLst>
            <pc:docMk/>
            <pc:sldMk cId="3206612985" sldId="282"/>
            <ac:spMk id="2" creationId="{D3FA905B-AF6A-427E-774E-4D2313503ABD}"/>
          </ac:spMkLst>
        </pc:spChg>
        <pc:picChg chg="add del mod">
          <ac:chgData name="Leandro Baptista" userId="0abba2eb1a13588f" providerId="LiveId" clId="{109CBCF3-F804-443C-B93B-AAAE00B9F85A}" dt="2024-01-31T21:21:56.786" v="158" actId="478"/>
          <ac:picMkLst>
            <pc:docMk/>
            <pc:sldMk cId="3206612985" sldId="282"/>
            <ac:picMk id="2" creationId="{0CDD237D-F8BF-1F61-29F1-C68DD6FB9F84}"/>
          </ac:picMkLst>
        </pc:picChg>
      </pc:sldChg>
      <pc:sldChg chg="addSp delSp modSp mod">
        <pc:chgData name="Leandro Baptista" userId="0abba2eb1a13588f" providerId="LiveId" clId="{109CBCF3-F804-443C-B93B-AAAE00B9F85A}" dt="2024-02-01T12:43:46.542" v="482"/>
        <pc:sldMkLst>
          <pc:docMk/>
          <pc:sldMk cId="2492531379" sldId="283"/>
        </pc:sldMkLst>
        <pc:spChg chg="add mod">
          <ac:chgData name="Leandro Baptista" userId="0abba2eb1a13588f" providerId="LiveId" clId="{109CBCF3-F804-443C-B93B-AAAE00B9F85A}" dt="2024-02-01T12:43:46.542" v="482"/>
          <ac:spMkLst>
            <pc:docMk/>
            <pc:sldMk cId="2492531379" sldId="283"/>
            <ac:spMk id="2" creationId="{479A2818-E637-9A8A-3E95-51099BBB5F83}"/>
          </ac:spMkLst>
        </pc:spChg>
        <pc:picChg chg="add del mod">
          <ac:chgData name="Leandro Baptista" userId="0abba2eb1a13588f" providerId="LiveId" clId="{109CBCF3-F804-443C-B93B-AAAE00B9F85A}" dt="2024-01-31T21:22:03.912" v="161" actId="478"/>
          <ac:picMkLst>
            <pc:docMk/>
            <pc:sldMk cId="2492531379" sldId="283"/>
            <ac:picMk id="2" creationId="{44CDBC8B-0DCA-EC2B-8144-5D45424F0D56}"/>
          </ac:picMkLst>
        </pc:picChg>
        <pc:picChg chg="add del mod">
          <ac:chgData name="Leandro Baptista" userId="0abba2eb1a13588f" providerId="LiveId" clId="{109CBCF3-F804-443C-B93B-AAAE00B9F85A}" dt="2024-01-31T21:22:03.912" v="161" actId="478"/>
          <ac:picMkLst>
            <pc:docMk/>
            <pc:sldMk cId="2492531379" sldId="283"/>
            <ac:picMk id="4" creationId="{797D440F-81C0-8843-1FA7-19FA08DB1FAF}"/>
          </ac:picMkLst>
        </pc:picChg>
      </pc:sldChg>
      <pc:sldChg chg="addSp modSp">
        <pc:chgData name="Leandro Baptista" userId="0abba2eb1a13588f" providerId="LiveId" clId="{109CBCF3-F804-443C-B93B-AAAE00B9F85A}" dt="2024-02-01T12:43:48.155" v="483"/>
        <pc:sldMkLst>
          <pc:docMk/>
          <pc:sldMk cId="1435324929" sldId="284"/>
        </pc:sldMkLst>
        <pc:spChg chg="add mod">
          <ac:chgData name="Leandro Baptista" userId="0abba2eb1a13588f" providerId="LiveId" clId="{109CBCF3-F804-443C-B93B-AAAE00B9F85A}" dt="2024-02-01T12:43:48.155" v="483"/>
          <ac:spMkLst>
            <pc:docMk/>
            <pc:sldMk cId="1435324929" sldId="284"/>
            <ac:spMk id="2" creationId="{84ACCF93-5B65-BD75-3DD2-859A27ECB5FC}"/>
          </ac:spMkLst>
        </pc:spChg>
      </pc:sldChg>
      <pc:sldChg chg="addSp modSp">
        <pc:chgData name="Leandro Baptista" userId="0abba2eb1a13588f" providerId="LiveId" clId="{109CBCF3-F804-443C-B93B-AAAE00B9F85A}" dt="2024-02-01T12:43:49.390" v="484"/>
        <pc:sldMkLst>
          <pc:docMk/>
          <pc:sldMk cId="2785473532" sldId="285"/>
        </pc:sldMkLst>
        <pc:spChg chg="add mod">
          <ac:chgData name="Leandro Baptista" userId="0abba2eb1a13588f" providerId="LiveId" clId="{109CBCF3-F804-443C-B93B-AAAE00B9F85A}" dt="2024-02-01T12:43:49.390" v="484"/>
          <ac:spMkLst>
            <pc:docMk/>
            <pc:sldMk cId="2785473532" sldId="285"/>
            <ac:spMk id="2" creationId="{44073921-F2EB-92B6-4D6B-1293888A107E}"/>
          </ac:spMkLst>
        </pc:spChg>
      </pc:sldChg>
      <pc:sldChg chg="addSp delSp modSp mod">
        <pc:chgData name="Leandro Baptista" userId="0abba2eb1a13588f" providerId="LiveId" clId="{109CBCF3-F804-443C-B93B-AAAE00B9F85A}" dt="2024-02-01T12:43:50.576" v="485"/>
        <pc:sldMkLst>
          <pc:docMk/>
          <pc:sldMk cId="3206620068" sldId="286"/>
        </pc:sldMkLst>
        <pc:spChg chg="add mod">
          <ac:chgData name="Leandro Baptista" userId="0abba2eb1a13588f" providerId="LiveId" clId="{109CBCF3-F804-443C-B93B-AAAE00B9F85A}" dt="2024-02-01T12:43:50.576" v="485"/>
          <ac:spMkLst>
            <pc:docMk/>
            <pc:sldMk cId="3206620068" sldId="286"/>
            <ac:spMk id="2" creationId="{D2EA92A6-75F1-663F-0393-0F572247569A}"/>
          </ac:spMkLst>
        </pc:spChg>
        <pc:picChg chg="add del mod">
          <ac:chgData name="Leandro Baptista" userId="0abba2eb1a13588f" providerId="LiveId" clId="{109CBCF3-F804-443C-B93B-AAAE00B9F85A}" dt="2024-01-31T21:28:46.375" v="244" actId="478"/>
          <ac:picMkLst>
            <pc:docMk/>
            <pc:sldMk cId="3206620068" sldId="286"/>
            <ac:picMk id="2" creationId="{D07F42E5-4119-2113-923D-A02B43AED04D}"/>
          </ac:picMkLst>
        </pc:picChg>
      </pc:sldChg>
      <pc:sldChg chg="addSp delSp modSp mod">
        <pc:chgData name="Leandro Baptista" userId="0abba2eb1a13588f" providerId="LiveId" clId="{109CBCF3-F804-443C-B93B-AAAE00B9F85A}" dt="2024-02-01T12:43:51.943" v="486"/>
        <pc:sldMkLst>
          <pc:docMk/>
          <pc:sldMk cId="2812672474" sldId="287"/>
        </pc:sldMkLst>
        <pc:spChg chg="add mod">
          <ac:chgData name="Leandro Baptista" userId="0abba2eb1a13588f" providerId="LiveId" clId="{109CBCF3-F804-443C-B93B-AAAE00B9F85A}" dt="2024-02-01T12:43:51.943" v="486"/>
          <ac:spMkLst>
            <pc:docMk/>
            <pc:sldMk cId="2812672474" sldId="287"/>
            <ac:spMk id="2" creationId="{F49C41E0-D395-5822-80D0-A51F1D23CA31}"/>
          </ac:spMkLst>
        </pc:spChg>
        <pc:picChg chg="add del mod">
          <ac:chgData name="Leandro Baptista" userId="0abba2eb1a13588f" providerId="LiveId" clId="{109CBCF3-F804-443C-B93B-AAAE00B9F85A}" dt="2024-01-31T21:28:52.721" v="248" actId="478"/>
          <ac:picMkLst>
            <pc:docMk/>
            <pc:sldMk cId="2812672474" sldId="287"/>
            <ac:picMk id="2" creationId="{EFC3B761-71B5-1931-3F0B-326E97C70BFA}"/>
          </ac:picMkLst>
        </pc:picChg>
        <pc:picChg chg="add del mod">
          <ac:chgData name="Leandro Baptista" userId="0abba2eb1a13588f" providerId="LiveId" clId="{109CBCF3-F804-443C-B93B-AAAE00B9F85A}" dt="2024-01-31T21:28:52.721" v="248" actId="478"/>
          <ac:picMkLst>
            <pc:docMk/>
            <pc:sldMk cId="2812672474" sldId="287"/>
            <ac:picMk id="3" creationId="{8E9B9DAC-1A8E-AB7C-D24F-41E98C8B084D}"/>
          </ac:picMkLst>
        </pc:picChg>
      </pc:sldChg>
      <pc:sldChg chg="addSp delSp modSp mod">
        <pc:chgData name="Leandro Baptista" userId="0abba2eb1a13588f" providerId="LiveId" clId="{109CBCF3-F804-443C-B93B-AAAE00B9F85A}" dt="2024-02-01T12:44:01.015" v="489" actId="478"/>
        <pc:sldMkLst>
          <pc:docMk/>
          <pc:sldMk cId="3825288169" sldId="290"/>
        </pc:sldMkLst>
        <pc:spChg chg="add del mod">
          <ac:chgData name="Leandro Baptista" userId="0abba2eb1a13588f" providerId="LiveId" clId="{109CBCF3-F804-443C-B93B-AAAE00B9F85A}" dt="2024-02-01T12:44:01.015" v="489" actId="478"/>
          <ac:spMkLst>
            <pc:docMk/>
            <pc:sldMk cId="3825288169" sldId="290"/>
            <ac:spMk id="2" creationId="{8C028CA9-F845-C13A-8709-64FDFD4AB511}"/>
          </ac:spMkLst>
        </pc:spChg>
      </pc:sldChg>
      <pc:sldChg chg="addSp delSp modSp mod ord">
        <pc:chgData name="Leandro Baptista" userId="0abba2eb1a13588f" providerId="LiveId" clId="{109CBCF3-F804-443C-B93B-AAAE00B9F85A}" dt="2024-02-01T12:33:50.171" v="456" actId="14100"/>
        <pc:sldMkLst>
          <pc:docMk/>
          <pc:sldMk cId="1527750365" sldId="291"/>
        </pc:sldMkLst>
        <pc:spChg chg="mod">
          <ac:chgData name="Leandro Baptista" userId="0abba2eb1a13588f" providerId="LiveId" clId="{109CBCF3-F804-443C-B93B-AAAE00B9F85A}" dt="2024-02-01T12:25:19.705" v="393" actId="14100"/>
          <ac:spMkLst>
            <pc:docMk/>
            <pc:sldMk cId="1527750365" sldId="291"/>
            <ac:spMk id="2" creationId="{E95A0CAD-4074-62CD-7305-E01594EFF652}"/>
          </ac:spMkLst>
        </pc:spChg>
        <pc:spChg chg="add del mod">
          <ac:chgData name="Leandro Baptista" userId="0abba2eb1a13588f" providerId="LiveId" clId="{109CBCF3-F804-443C-B93B-AAAE00B9F85A}" dt="2024-02-01T12:31:30.141" v="448" actId="478"/>
          <ac:spMkLst>
            <pc:docMk/>
            <pc:sldMk cId="1527750365" sldId="291"/>
            <ac:spMk id="4" creationId="{88629805-FD18-7918-8A6B-80235BE97D45}"/>
          </ac:spMkLst>
        </pc:spChg>
        <pc:picChg chg="add mod">
          <ac:chgData name="Leandro Baptista" userId="0abba2eb1a13588f" providerId="LiveId" clId="{109CBCF3-F804-443C-B93B-AAAE00B9F85A}" dt="2024-02-01T12:31:50.186" v="451" actId="14100"/>
          <ac:picMkLst>
            <pc:docMk/>
            <pc:sldMk cId="1527750365" sldId="291"/>
            <ac:picMk id="6" creationId="{33F7C4FE-4F8F-7C2B-8F97-F5635E548988}"/>
          </ac:picMkLst>
        </pc:picChg>
        <pc:picChg chg="del">
          <ac:chgData name="Leandro Baptista" userId="0abba2eb1a13588f" providerId="LiveId" clId="{109CBCF3-F804-443C-B93B-AAAE00B9F85A}" dt="2024-02-01T12:31:27.772" v="447" actId="478"/>
          <ac:picMkLst>
            <pc:docMk/>
            <pc:sldMk cId="1527750365" sldId="291"/>
            <ac:picMk id="7" creationId="{7579E3A9-8E4E-69CC-0026-46FD4F5BA0F5}"/>
          </ac:picMkLst>
        </pc:picChg>
        <pc:picChg chg="add mod">
          <ac:chgData name="Leandro Baptista" userId="0abba2eb1a13588f" providerId="LiveId" clId="{109CBCF3-F804-443C-B93B-AAAE00B9F85A}" dt="2024-02-01T12:33:50.171" v="456" actId="14100"/>
          <ac:picMkLst>
            <pc:docMk/>
            <pc:sldMk cId="1527750365" sldId="291"/>
            <ac:picMk id="9" creationId="{68F9E3F8-BDD9-A1B6-C10B-23526021671C}"/>
          </ac:picMkLst>
        </pc:picChg>
      </pc:sldChg>
      <pc:sldChg chg="addSp modSp mod">
        <pc:chgData name="Leandro Baptista" userId="0abba2eb1a13588f" providerId="LiveId" clId="{109CBCF3-F804-443C-B93B-AAAE00B9F85A}" dt="2024-02-01T12:44:21.772" v="510"/>
        <pc:sldMkLst>
          <pc:docMk/>
          <pc:sldMk cId="3902597850" sldId="292"/>
        </pc:sldMkLst>
        <pc:spChg chg="add mod">
          <ac:chgData name="Leandro Baptista" userId="0abba2eb1a13588f" providerId="LiveId" clId="{109CBCF3-F804-443C-B93B-AAAE00B9F85A}" dt="2024-02-01T12:44:21.772" v="510"/>
          <ac:spMkLst>
            <pc:docMk/>
            <pc:sldMk cId="3902597850" sldId="292"/>
            <ac:spMk id="2" creationId="{427C95D1-0F3D-45E8-49ED-8AA570CDCA36}"/>
          </ac:spMkLst>
        </pc:spChg>
        <pc:spChg chg="mod">
          <ac:chgData name="Leandro Baptista" userId="0abba2eb1a13588f" providerId="LiveId" clId="{109CBCF3-F804-443C-B93B-AAAE00B9F85A}" dt="2024-01-31T21:12:10.159" v="51"/>
          <ac:spMkLst>
            <pc:docMk/>
            <pc:sldMk cId="3902597850" sldId="292"/>
            <ac:spMk id="44" creationId="{E650C7BD-193E-CBE3-3443-CD742132A3AB}"/>
          </ac:spMkLst>
        </pc:spChg>
      </pc:sldChg>
      <pc:sldChg chg="addSp modSp mod">
        <pc:chgData name="Leandro Baptista" userId="0abba2eb1a13588f" providerId="LiveId" clId="{109CBCF3-F804-443C-B93B-AAAE00B9F85A}" dt="2024-02-01T12:44:19.745" v="509" actId="14100"/>
        <pc:sldMkLst>
          <pc:docMk/>
          <pc:sldMk cId="3567732384" sldId="293"/>
        </pc:sldMkLst>
        <pc:spChg chg="add mod">
          <ac:chgData name="Leandro Baptista" userId="0abba2eb1a13588f" providerId="LiveId" clId="{109CBCF3-F804-443C-B93B-AAAE00B9F85A}" dt="2024-02-01T12:44:19.745" v="509" actId="14100"/>
          <ac:spMkLst>
            <pc:docMk/>
            <pc:sldMk cId="3567732384" sldId="293"/>
            <ac:spMk id="2" creationId="{A7DB5243-8D6B-FDD2-7309-2F714449D3B6}"/>
          </ac:spMkLst>
        </pc:spChg>
        <pc:spChg chg="mod">
          <ac:chgData name="Leandro Baptista" userId="0abba2eb1a13588f" providerId="LiveId" clId="{109CBCF3-F804-443C-B93B-AAAE00B9F85A}" dt="2024-01-31T21:12:05.574" v="50" actId="20577"/>
          <ac:spMkLst>
            <pc:docMk/>
            <pc:sldMk cId="3567732384" sldId="293"/>
            <ac:spMk id="44" creationId="{B46AC988-F2F5-2BB5-9F37-72A28A77A26F}"/>
          </ac:spMkLst>
        </pc:spChg>
      </pc:sldChg>
      <pc:sldChg chg="addSp modSp mod">
        <pc:chgData name="Leandro Baptista" userId="0abba2eb1a13588f" providerId="LiveId" clId="{109CBCF3-F804-443C-B93B-AAAE00B9F85A}" dt="2024-02-01T12:44:23.404" v="511"/>
        <pc:sldMkLst>
          <pc:docMk/>
          <pc:sldMk cId="3262735378" sldId="294"/>
        </pc:sldMkLst>
        <pc:spChg chg="add mod">
          <ac:chgData name="Leandro Baptista" userId="0abba2eb1a13588f" providerId="LiveId" clId="{109CBCF3-F804-443C-B93B-AAAE00B9F85A}" dt="2024-02-01T12:44:23.404" v="511"/>
          <ac:spMkLst>
            <pc:docMk/>
            <pc:sldMk cId="3262735378" sldId="294"/>
            <ac:spMk id="2" creationId="{7DBDC272-A07D-FD46-3AC7-217475576D2A}"/>
          </ac:spMkLst>
        </pc:spChg>
        <pc:spChg chg="mod">
          <ac:chgData name="Leandro Baptista" userId="0abba2eb1a13588f" providerId="LiveId" clId="{109CBCF3-F804-443C-B93B-AAAE00B9F85A}" dt="2024-01-31T21:12:12.466" v="52"/>
          <ac:spMkLst>
            <pc:docMk/>
            <pc:sldMk cId="3262735378" sldId="294"/>
            <ac:spMk id="44" creationId="{33A3D032-114A-85E2-2DEC-693CDFC0B225}"/>
          </ac:spMkLst>
        </pc:spChg>
      </pc:sldChg>
      <pc:sldChg chg="addSp delSp modSp mod">
        <pc:chgData name="Leandro Baptista" userId="0abba2eb1a13588f" providerId="LiveId" clId="{109CBCF3-F804-443C-B93B-AAAE00B9F85A}" dt="2024-02-01T12:44:25.166" v="512"/>
        <pc:sldMkLst>
          <pc:docMk/>
          <pc:sldMk cId="1080206095" sldId="295"/>
        </pc:sldMkLst>
        <pc:spChg chg="add mod">
          <ac:chgData name="Leandro Baptista" userId="0abba2eb1a13588f" providerId="LiveId" clId="{109CBCF3-F804-443C-B93B-AAAE00B9F85A}" dt="2024-02-01T12:44:25.166" v="512"/>
          <ac:spMkLst>
            <pc:docMk/>
            <pc:sldMk cId="1080206095" sldId="295"/>
            <ac:spMk id="2" creationId="{3B6797A3-F79B-2A6F-1E85-060FA7ED807E}"/>
          </ac:spMkLst>
        </pc:spChg>
        <pc:spChg chg="mod">
          <ac:chgData name="Leandro Baptista" userId="0abba2eb1a13588f" providerId="LiveId" clId="{109CBCF3-F804-443C-B93B-AAAE00B9F85A}" dt="2024-01-31T21:11:10.084" v="18" actId="1076"/>
          <ac:spMkLst>
            <pc:docMk/>
            <pc:sldMk cId="1080206095" sldId="295"/>
            <ac:spMk id="16" creationId="{62599683-2A77-FEAA-AD26-A233D1EE9D9F}"/>
          </ac:spMkLst>
        </pc:spChg>
        <pc:spChg chg="mod">
          <ac:chgData name="Leandro Baptista" userId="0abba2eb1a13588f" providerId="LiveId" clId="{109CBCF3-F804-443C-B93B-AAAE00B9F85A}" dt="2024-01-31T21:12:15.241" v="53"/>
          <ac:spMkLst>
            <pc:docMk/>
            <pc:sldMk cId="1080206095" sldId="295"/>
            <ac:spMk id="44" creationId="{AA4E1F53-B746-53BD-2C09-8AA569554D13}"/>
          </ac:spMkLst>
        </pc:spChg>
        <pc:picChg chg="add mod">
          <ac:chgData name="Leandro Baptista" userId="0abba2eb1a13588f" providerId="LiveId" clId="{109CBCF3-F804-443C-B93B-AAAE00B9F85A}" dt="2024-01-31T21:10:55.931" v="14" actId="14100"/>
          <ac:picMkLst>
            <pc:docMk/>
            <pc:sldMk cId="1080206095" sldId="295"/>
            <ac:picMk id="3" creationId="{62E2E1F5-2156-E438-5188-42587BA17CA2}"/>
          </ac:picMkLst>
        </pc:picChg>
        <pc:picChg chg="del">
          <ac:chgData name="Leandro Baptista" userId="0abba2eb1a13588f" providerId="LiveId" clId="{109CBCF3-F804-443C-B93B-AAAE00B9F85A}" dt="2024-01-31T21:07:48.553" v="0" actId="478"/>
          <ac:picMkLst>
            <pc:docMk/>
            <pc:sldMk cId="1080206095" sldId="295"/>
            <ac:picMk id="4" creationId="{F9AE74FC-3616-43CC-8C8A-14147BDB710B}"/>
          </ac:picMkLst>
        </pc:picChg>
        <pc:picChg chg="del">
          <ac:chgData name="Leandro Baptista" userId="0abba2eb1a13588f" providerId="LiveId" clId="{109CBCF3-F804-443C-B93B-AAAE00B9F85A}" dt="2024-01-31T21:07:49.384" v="1" actId="478"/>
          <ac:picMkLst>
            <pc:docMk/>
            <pc:sldMk cId="1080206095" sldId="295"/>
            <ac:picMk id="6" creationId="{5704ABEA-096F-4B53-70FD-EB82E5700164}"/>
          </ac:picMkLst>
        </pc:picChg>
        <pc:picChg chg="add del">
          <ac:chgData name="Leandro Baptista" userId="0abba2eb1a13588f" providerId="LiveId" clId="{109CBCF3-F804-443C-B93B-AAAE00B9F85A}" dt="2024-01-31T21:10:20.462" v="5" actId="478"/>
          <ac:picMkLst>
            <pc:docMk/>
            <pc:sldMk cId="1080206095" sldId="295"/>
            <ac:picMk id="7" creationId="{DDADCAFD-8908-F99F-780A-2AB5FB29B10B}"/>
          </ac:picMkLst>
        </pc:picChg>
        <pc:picChg chg="del">
          <ac:chgData name="Leandro Baptista" userId="0abba2eb1a13588f" providerId="LiveId" clId="{109CBCF3-F804-443C-B93B-AAAE00B9F85A}" dt="2024-01-31T21:07:50.006" v="2" actId="478"/>
          <ac:picMkLst>
            <pc:docMk/>
            <pc:sldMk cId="1080206095" sldId="295"/>
            <ac:picMk id="8" creationId="{8E233CCB-58FC-D314-18BD-65B8FFDD8A9F}"/>
          </ac:picMkLst>
        </pc:picChg>
        <pc:picChg chg="add mod">
          <ac:chgData name="Leandro Baptista" userId="0abba2eb1a13588f" providerId="LiveId" clId="{109CBCF3-F804-443C-B93B-AAAE00B9F85A}" dt="2024-01-31T21:11:07.633" v="17" actId="1076"/>
          <ac:picMkLst>
            <pc:docMk/>
            <pc:sldMk cId="1080206095" sldId="295"/>
            <ac:picMk id="10" creationId="{DA74A52E-6F8F-AFB4-1137-76A9B832BEF5}"/>
          </ac:picMkLst>
        </pc:picChg>
        <pc:picChg chg="add mod">
          <ac:chgData name="Leandro Baptista" userId="0abba2eb1a13588f" providerId="LiveId" clId="{109CBCF3-F804-443C-B93B-AAAE00B9F85A}" dt="2024-01-31T21:11:05.265" v="16" actId="1076"/>
          <ac:picMkLst>
            <pc:docMk/>
            <pc:sldMk cId="1080206095" sldId="295"/>
            <ac:picMk id="12" creationId="{D1BF0082-A972-2EF6-D093-D6199E43ADB9}"/>
          </ac:picMkLst>
        </pc:picChg>
      </pc:sldChg>
      <pc:sldChg chg="addSp delSp modSp add mod">
        <pc:chgData name="Leandro Baptista" userId="0abba2eb1a13588f" providerId="LiveId" clId="{109CBCF3-F804-443C-B93B-AAAE00B9F85A}" dt="2024-02-01T12:44:28.090" v="514"/>
        <pc:sldMkLst>
          <pc:docMk/>
          <pc:sldMk cId="3573592732" sldId="296"/>
        </pc:sldMkLst>
        <pc:spChg chg="add mod">
          <ac:chgData name="Leandro Baptista" userId="0abba2eb1a13588f" providerId="LiveId" clId="{109CBCF3-F804-443C-B93B-AAAE00B9F85A}" dt="2024-02-01T12:44:28.090" v="514"/>
          <ac:spMkLst>
            <pc:docMk/>
            <pc:sldMk cId="3573592732" sldId="296"/>
            <ac:spMk id="2" creationId="{5090C7EE-C82C-1397-D351-EEE32995DD70}"/>
          </ac:spMkLst>
        </pc:spChg>
        <pc:spChg chg="mod">
          <ac:chgData name="Leandro Baptista" userId="0abba2eb1a13588f" providerId="LiveId" clId="{109CBCF3-F804-443C-B93B-AAAE00B9F85A}" dt="2024-01-31T21:16:02.093" v="75" actId="1076"/>
          <ac:spMkLst>
            <pc:docMk/>
            <pc:sldMk cId="3573592732" sldId="296"/>
            <ac:spMk id="16" creationId="{9F7AFB8C-2C29-EA1F-1A91-84395F719C8C}"/>
          </ac:spMkLst>
        </pc:spChg>
        <pc:spChg chg="mod">
          <ac:chgData name="Leandro Baptista" userId="0abba2eb1a13588f" providerId="LiveId" clId="{109CBCF3-F804-443C-B93B-AAAE00B9F85A}" dt="2024-01-31T21:15:48.963" v="69" actId="1076"/>
          <ac:spMkLst>
            <pc:docMk/>
            <pc:sldMk cId="3573592732" sldId="296"/>
            <ac:spMk id="17" creationId="{990DF0C9-6E78-C8FC-F721-314136E38AF5}"/>
          </ac:spMkLst>
        </pc:spChg>
        <pc:spChg chg="mod">
          <ac:chgData name="Leandro Baptista" userId="0abba2eb1a13588f" providerId="LiveId" clId="{109CBCF3-F804-443C-B93B-AAAE00B9F85A}" dt="2024-01-31T21:16:10.166" v="78" actId="20577"/>
          <ac:spMkLst>
            <pc:docMk/>
            <pc:sldMk cId="3573592732" sldId="296"/>
            <ac:spMk id="44" creationId="{5BCAD155-E59A-A22B-FD2E-C989BEBE79D9}"/>
          </ac:spMkLst>
        </pc:spChg>
        <pc:picChg chg="add mod">
          <ac:chgData name="Leandro Baptista" userId="0abba2eb1a13588f" providerId="LiveId" clId="{109CBCF3-F804-443C-B93B-AAAE00B9F85A}" dt="2024-01-31T21:15:59.546" v="74" actId="1076"/>
          <ac:picMkLst>
            <pc:docMk/>
            <pc:sldMk cId="3573592732" sldId="296"/>
            <ac:picMk id="3" creationId="{A28AD982-97D9-419D-78BC-6B302BC13D97}"/>
          </ac:picMkLst>
        </pc:picChg>
        <pc:picChg chg="del">
          <ac:chgData name="Leandro Baptista" userId="0abba2eb1a13588f" providerId="LiveId" clId="{109CBCF3-F804-443C-B93B-AAAE00B9F85A}" dt="2024-01-31T21:12:25.444" v="57" actId="478"/>
          <ac:picMkLst>
            <pc:docMk/>
            <pc:sldMk cId="3573592732" sldId="296"/>
            <ac:picMk id="4" creationId="{08797FA3-D723-86F2-95FA-A03DCF447F52}"/>
          </ac:picMkLst>
        </pc:picChg>
        <pc:picChg chg="del">
          <ac:chgData name="Leandro Baptista" userId="0abba2eb1a13588f" providerId="LiveId" clId="{109CBCF3-F804-443C-B93B-AAAE00B9F85A}" dt="2024-01-31T21:12:24.936" v="56" actId="478"/>
          <ac:picMkLst>
            <pc:docMk/>
            <pc:sldMk cId="3573592732" sldId="296"/>
            <ac:picMk id="6" creationId="{9CD5FF9F-8E6E-78D7-4BDE-BC363DDD915C}"/>
          </ac:picMkLst>
        </pc:picChg>
        <pc:picChg chg="add mod">
          <ac:chgData name="Leandro Baptista" userId="0abba2eb1a13588f" providerId="LiveId" clId="{109CBCF3-F804-443C-B93B-AAAE00B9F85A}" dt="2024-01-31T21:17:26.090" v="105" actId="1076"/>
          <ac:picMkLst>
            <pc:docMk/>
            <pc:sldMk cId="3573592732" sldId="296"/>
            <ac:picMk id="7" creationId="{9878BF2E-38DC-A14C-2DFB-498029C7B67E}"/>
          </ac:picMkLst>
        </pc:picChg>
        <pc:picChg chg="del">
          <ac:chgData name="Leandro Baptista" userId="0abba2eb1a13588f" providerId="LiveId" clId="{109CBCF3-F804-443C-B93B-AAAE00B9F85A}" dt="2024-01-31T21:12:24.253" v="55" actId="478"/>
          <ac:picMkLst>
            <pc:docMk/>
            <pc:sldMk cId="3573592732" sldId="296"/>
            <ac:picMk id="8" creationId="{2387FAB4-759F-82DB-B881-9A2B6A42B020}"/>
          </ac:picMkLst>
        </pc:picChg>
        <pc:picChg chg="add mod">
          <ac:chgData name="Leandro Baptista" userId="0abba2eb1a13588f" providerId="LiveId" clId="{109CBCF3-F804-443C-B93B-AAAE00B9F85A}" dt="2024-01-31T21:15:44.477" v="66" actId="1076"/>
          <ac:picMkLst>
            <pc:docMk/>
            <pc:sldMk cId="3573592732" sldId="296"/>
            <ac:picMk id="10" creationId="{21966A69-D3F3-50A8-8AB5-DD672E837ADC}"/>
          </ac:picMkLst>
        </pc:picChg>
      </pc:sldChg>
      <pc:sldChg chg="addSp delSp modSp add mod">
        <pc:chgData name="Leandro Baptista" userId="0abba2eb1a13588f" providerId="LiveId" clId="{109CBCF3-F804-443C-B93B-AAAE00B9F85A}" dt="2024-02-01T12:44:26.502" v="513"/>
        <pc:sldMkLst>
          <pc:docMk/>
          <pc:sldMk cId="3831055250" sldId="297"/>
        </pc:sldMkLst>
        <pc:spChg chg="add mod">
          <ac:chgData name="Leandro Baptista" userId="0abba2eb1a13588f" providerId="LiveId" clId="{109CBCF3-F804-443C-B93B-AAAE00B9F85A}" dt="2024-02-01T12:44:26.502" v="513"/>
          <ac:spMkLst>
            <pc:docMk/>
            <pc:sldMk cId="3831055250" sldId="297"/>
            <ac:spMk id="3" creationId="{61CEB3F6-AD3C-2DEA-5452-8642EAB3039C}"/>
          </ac:spMkLst>
        </pc:spChg>
        <pc:spChg chg="mod">
          <ac:chgData name="Leandro Baptista" userId="0abba2eb1a13588f" providerId="LiveId" clId="{109CBCF3-F804-443C-B93B-AAAE00B9F85A}" dt="2024-01-31T21:16:19.835" v="82" actId="20577"/>
          <ac:spMkLst>
            <pc:docMk/>
            <pc:sldMk cId="3831055250" sldId="297"/>
            <ac:spMk id="44" creationId="{EA60CB1C-94B9-872D-D1C9-90E71A82CB21}"/>
          </ac:spMkLst>
        </pc:spChg>
        <pc:picChg chg="add mod">
          <ac:chgData name="Leandro Baptista" userId="0abba2eb1a13588f" providerId="LiveId" clId="{109CBCF3-F804-443C-B93B-AAAE00B9F85A}" dt="2024-01-31T21:17:21.210" v="104" actId="1076"/>
          <ac:picMkLst>
            <pc:docMk/>
            <pc:sldMk cId="3831055250" sldId="297"/>
            <ac:picMk id="2" creationId="{59FB4DC8-9264-714F-74EB-5834AAF6C5FF}"/>
          </ac:picMkLst>
        </pc:picChg>
        <pc:picChg chg="del">
          <ac:chgData name="Leandro Baptista" userId="0abba2eb1a13588f" providerId="LiveId" clId="{109CBCF3-F804-443C-B93B-AAAE00B9F85A}" dt="2024-01-31T21:16:23.829" v="83" actId="478"/>
          <ac:picMkLst>
            <pc:docMk/>
            <pc:sldMk cId="3831055250" sldId="297"/>
            <ac:picMk id="3" creationId="{57B89C38-04E8-6BC2-534B-EF3EED08D30A}"/>
          </ac:picMkLst>
        </pc:picChg>
        <pc:picChg chg="add mod">
          <ac:chgData name="Leandro Baptista" userId="0abba2eb1a13588f" providerId="LiveId" clId="{109CBCF3-F804-443C-B93B-AAAE00B9F85A}" dt="2024-01-31T21:17:18.097" v="103" actId="14100"/>
          <ac:picMkLst>
            <pc:docMk/>
            <pc:sldMk cId="3831055250" sldId="297"/>
            <ac:picMk id="4" creationId="{D27BFA40-58F0-A508-4722-9942CAF35E38}"/>
          </ac:picMkLst>
        </pc:picChg>
        <pc:picChg chg="add mod">
          <ac:chgData name="Leandro Baptista" userId="0abba2eb1a13588f" providerId="LiveId" clId="{109CBCF3-F804-443C-B93B-AAAE00B9F85A}" dt="2024-01-31T21:17:18.097" v="103" actId="14100"/>
          <ac:picMkLst>
            <pc:docMk/>
            <pc:sldMk cId="3831055250" sldId="297"/>
            <ac:picMk id="5" creationId="{30125864-BDCB-BAFD-E9DB-9E4EE5E23D0B}"/>
          </ac:picMkLst>
        </pc:picChg>
        <pc:picChg chg="del">
          <ac:chgData name="Leandro Baptista" userId="0abba2eb1a13588f" providerId="LiveId" clId="{109CBCF3-F804-443C-B93B-AAAE00B9F85A}" dt="2024-01-31T21:16:23.829" v="83" actId="478"/>
          <ac:picMkLst>
            <pc:docMk/>
            <pc:sldMk cId="3831055250" sldId="297"/>
            <ac:picMk id="7" creationId="{D96785B7-4449-D6EA-5108-99E0B1AB799A}"/>
          </ac:picMkLst>
        </pc:picChg>
        <pc:picChg chg="del">
          <ac:chgData name="Leandro Baptista" userId="0abba2eb1a13588f" providerId="LiveId" clId="{109CBCF3-F804-443C-B93B-AAAE00B9F85A}" dt="2024-01-31T21:16:23.829" v="83" actId="478"/>
          <ac:picMkLst>
            <pc:docMk/>
            <pc:sldMk cId="3831055250" sldId="297"/>
            <ac:picMk id="10" creationId="{87DAFA83-7860-3264-C1BA-71B4735A2440}"/>
          </ac:picMkLst>
        </pc:picChg>
      </pc:sldChg>
      <pc:sldChg chg="addSp delSp modSp add mod">
        <pc:chgData name="Leandro Baptista" userId="0abba2eb1a13588f" providerId="LiveId" clId="{109CBCF3-F804-443C-B93B-AAAE00B9F85A}" dt="2024-02-01T12:44:29.921" v="515"/>
        <pc:sldMkLst>
          <pc:docMk/>
          <pc:sldMk cId="3367976384" sldId="298"/>
        </pc:sldMkLst>
        <pc:spChg chg="add mod">
          <ac:chgData name="Leandro Baptista" userId="0abba2eb1a13588f" providerId="LiveId" clId="{109CBCF3-F804-443C-B93B-AAAE00B9F85A}" dt="2024-02-01T12:44:29.921" v="515"/>
          <ac:spMkLst>
            <pc:docMk/>
            <pc:sldMk cId="3367976384" sldId="298"/>
            <ac:spMk id="2" creationId="{B036E789-07E5-328E-38B7-1E9511797553}"/>
          </ac:spMkLst>
        </pc:spChg>
        <pc:spChg chg="mod">
          <ac:chgData name="Leandro Baptista" userId="0abba2eb1a13588f" providerId="LiveId" clId="{109CBCF3-F804-443C-B93B-AAAE00B9F85A}" dt="2024-01-31T21:17:38.388" v="113" actId="20577"/>
          <ac:spMkLst>
            <pc:docMk/>
            <pc:sldMk cId="3367976384" sldId="298"/>
            <ac:spMk id="44" creationId="{7A904900-79FD-D5CC-CB20-2E97EAE5489C}"/>
          </ac:spMkLst>
        </pc:spChg>
        <pc:picChg chg="del">
          <ac:chgData name="Leandro Baptista" userId="0abba2eb1a13588f" providerId="LiveId" clId="{109CBCF3-F804-443C-B93B-AAAE00B9F85A}" dt="2024-01-31T21:17:41.257" v="114" actId="478"/>
          <ac:picMkLst>
            <pc:docMk/>
            <pc:sldMk cId="3367976384" sldId="298"/>
            <ac:picMk id="3" creationId="{61E3A7A0-F370-0E83-2EA5-2726E4088E9B}"/>
          </ac:picMkLst>
        </pc:picChg>
        <pc:picChg chg="add mod">
          <ac:chgData name="Leandro Baptista" userId="0abba2eb1a13588f" providerId="LiveId" clId="{109CBCF3-F804-443C-B93B-AAAE00B9F85A}" dt="2024-01-31T21:19:32.847" v="125" actId="14100"/>
          <ac:picMkLst>
            <pc:docMk/>
            <pc:sldMk cId="3367976384" sldId="298"/>
            <ac:picMk id="4" creationId="{31E38854-35EE-3665-4F28-5C1BB94A2BDC}"/>
          </ac:picMkLst>
        </pc:picChg>
        <pc:picChg chg="add mod">
          <ac:chgData name="Leandro Baptista" userId="0abba2eb1a13588f" providerId="LiveId" clId="{109CBCF3-F804-443C-B93B-AAAE00B9F85A}" dt="2024-01-31T21:19:32.847" v="125" actId="14100"/>
          <ac:picMkLst>
            <pc:docMk/>
            <pc:sldMk cId="3367976384" sldId="298"/>
            <ac:picMk id="6" creationId="{05CBA5B5-195A-B393-B085-97BE2EF7F392}"/>
          </ac:picMkLst>
        </pc:picChg>
        <pc:picChg chg="del">
          <ac:chgData name="Leandro Baptista" userId="0abba2eb1a13588f" providerId="LiveId" clId="{109CBCF3-F804-443C-B93B-AAAE00B9F85A}" dt="2024-01-31T21:17:41.257" v="114" actId="478"/>
          <ac:picMkLst>
            <pc:docMk/>
            <pc:sldMk cId="3367976384" sldId="298"/>
            <ac:picMk id="7" creationId="{6C2B3B92-278F-07DE-AB3F-912292A4DD5A}"/>
          </ac:picMkLst>
        </pc:picChg>
        <pc:picChg chg="add mod">
          <ac:chgData name="Leandro Baptista" userId="0abba2eb1a13588f" providerId="LiveId" clId="{109CBCF3-F804-443C-B93B-AAAE00B9F85A}" dt="2024-01-31T21:19:32.847" v="125" actId="14100"/>
          <ac:picMkLst>
            <pc:docMk/>
            <pc:sldMk cId="3367976384" sldId="298"/>
            <ac:picMk id="9" creationId="{D5DA9485-6DD0-5342-C1A2-AA1F0F7B20F5}"/>
          </ac:picMkLst>
        </pc:picChg>
        <pc:picChg chg="del">
          <ac:chgData name="Leandro Baptista" userId="0abba2eb1a13588f" providerId="LiveId" clId="{109CBCF3-F804-443C-B93B-AAAE00B9F85A}" dt="2024-01-31T21:17:41.257" v="114" actId="478"/>
          <ac:picMkLst>
            <pc:docMk/>
            <pc:sldMk cId="3367976384" sldId="298"/>
            <ac:picMk id="10" creationId="{78D8DE3D-538B-2974-8F1B-36C080CB66F2}"/>
          </ac:picMkLst>
        </pc:picChg>
      </pc:sldChg>
      <pc:sldChg chg="addSp delSp modSp add mod">
        <pc:chgData name="Leandro Baptista" userId="0abba2eb1a13588f" providerId="LiveId" clId="{109CBCF3-F804-443C-B93B-AAAE00B9F85A}" dt="2024-02-01T12:44:31.289" v="516"/>
        <pc:sldMkLst>
          <pc:docMk/>
          <pc:sldMk cId="1686233581" sldId="299"/>
        </pc:sldMkLst>
        <pc:spChg chg="add mod">
          <ac:chgData name="Leandro Baptista" userId="0abba2eb1a13588f" providerId="LiveId" clId="{109CBCF3-F804-443C-B93B-AAAE00B9F85A}" dt="2024-02-01T12:44:31.289" v="516"/>
          <ac:spMkLst>
            <pc:docMk/>
            <pc:sldMk cId="1686233581" sldId="299"/>
            <ac:spMk id="2" creationId="{F3F92DAB-B022-692A-5D4B-6C310B8CDEED}"/>
          </ac:spMkLst>
        </pc:spChg>
        <pc:spChg chg="mod">
          <ac:chgData name="Leandro Baptista" userId="0abba2eb1a13588f" providerId="LiveId" clId="{109CBCF3-F804-443C-B93B-AAAE00B9F85A}" dt="2024-01-31T21:19:40.214" v="129" actId="20577"/>
          <ac:spMkLst>
            <pc:docMk/>
            <pc:sldMk cId="1686233581" sldId="299"/>
            <ac:spMk id="44" creationId="{F3676CB1-10A8-08D1-4486-C44A5EE21B16}"/>
          </ac:spMkLst>
        </pc:spChg>
        <pc:picChg chg="add mod">
          <ac:chgData name="Leandro Baptista" userId="0abba2eb1a13588f" providerId="LiveId" clId="{109CBCF3-F804-443C-B93B-AAAE00B9F85A}" dt="2024-01-31T21:21:26.950" v="140" actId="1076"/>
          <ac:picMkLst>
            <pc:docMk/>
            <pc:sldMk cId="1686233581" sldId="299"/>
            <ac:picMk id="3" creationId="{D4B924A6-DEDA-5890-E388-0CE9247BD082}"/>
          </ac:picMkLst>
        </pc:picChg>
        <pc:picChg chg="del">
          <ac:chgData name="Leandro Baptista" userId="0abba2eb1a13588f" providerId="LiveId" clId="{109CBCF3-F804-443C-B93B-AAAE00B9F85A}" dt="2024-01-31T21:19:43.608" v="130" actId="478"/>
          <ac:picMkLst>
            <pc:docMk/>
            <pc:sldMk cId="1686233581" sldId="299"/>
            <ac:picMk id="4" creationId="{BE21F2F0-4118-D0DA-E43B-112D32C3C537}"/>
          </ac:picMkLst>
        </pc:picChg>
        <pc:picChg chg="del">
          <ac:chgData name="Leandro Baptista" userId="0abba2eb1a13588f" providerId="LiveId" clId="{109CBCF3-F804-443C-B93B-AAAE00B9F85A}" dt="2024-01-31T21:19:43.608" v="130" actId="478"/>
          <ac:picMkLst>
            <pc:docMk/>
            <pc:sldMk cId="1686233581" sldId="299"/>
            <ac:picMk id="6" creationId="{61E9BAA5-2A9E-094D-4DAE-87588C6719F9}"/>
          </ac:picMkLst>
        </pc:picChg>
        <pc:picChg chg="add mod">
          <ac:chgData name="Leandro Baptista" userId="0abba2eb1a13588f" providerId="LiveId" clId="{109CBCF3-F804-443C-B93B-AAAE00B9F85A}" dt="2024-01-31T21:21:26.950" v="140" actId="1076"/>
          <ac:picMkLst>
            <pc:docMk/>
            <pc:sldMk cId="1686233581" sldId="299"/>
            <ac:picMk id="7" creationId="{ED821C8F-7959-663C-C787-D8BE1FD8CA70}"/>
          </ac:picMkLst>
        </pc:picChg>
        <pc:picChg chg="del">
          <ac:chgData name="Leandro Baptista" userId="0abba2eb1a13588f" providerId="LiveId" clId="{109CBCF3-F804-443C-B93B-AAAE00B9F85A}" dt="2024-01-31T21:19:43.608" v="130" actId="478"/>
          <ac:picMkLst>
            <pc:docMk/>
            <pc:sldMk cId="1686233581" sldId="299"/>
            <ac:picMk id="9" creationId="{DD6A0473-D767-34F5-8EA9-AA361CBFBE1E}"/>
          </ac:picMkLst>
        </pc:picChg>
        <pc:picChg chg="add mod">
          <ac:chgData name="Leandro Baptista" userId="0abba2eb1a13588f" providerId="LiveId" clId="{109CBCF3-F804-443C-B93B-AAAE00B9F85A}" dt="2024-01-31T21:21:23.973" v="139" actId="1076"/>
          <ac:picMkLst>
            <pc:docMk/>
            <pc:sldMk cId="1686233581" sldId="299"/>
            <ac:picMk id="10" creationId="{B1E2A5DA-B6F5-F8F7-040F-36DA6F6D9DB5}"/>
          </ac:picMkLst>
        </pc:picChg>
      </pc:sldChg>
      <pc:sldChg chg="addSp delSp modSp add mod">
        <pc:chgData name="Leandro Baptista" userId="0abba2eb1a13588f" providerId="LiveId" clId="{109CBCF3-F804-443C-B93B-AAAE00B9F85A}" dt="2024-02-01T12:44:32.680" v="517"/>
        <pc:sldMkLst>
          <pc:docMk/>
          <pc:sldMk cId="898120614" sldId="300"/>
        </pc:sldMkLst>
        <pc:spChg chg="add mod">
          <ac:chgData name="Leandro Baptista" userId="0abba2eb1a13588f" providerId="LiveId" clId="{109CBCF3-F804-443C-B93B-AAAE00B9F85A}" dt="2024-02-01T12:44:32.680" v="517"/>
          <ac:spMkLst>
            <pc:docMk/>
            <pc:sldMk cId="898120614" sldId="300"/>
            <ac:spMk id="4" creationId="{E47F7499-4755-7908-90EC-98583731EF7D}"/>
          </ac:spMkLst>
        </pc:spChg>
        <pc:spChg chg="mod">
          <ac:chgData name="Leandro Baptista" userId="0abba2eb1a13588f" providerId="LiveId" clId="{109CBCF3-F804-443C-B93B-AAAE00B9F85A}" dt="2024-01-31T21:22:46.487" v="174" actId="1076"/>
          <ac:spMkLst>
            <pc:docMk/>
            <pc:sldMk cId="898120614" sldId="300"/>
            <ac:spMk id="16" creationId="{16D7508A-ED10-9407-26BD-29EB584EBFD8}"/>
          </ac:spMkLst>
        </pc:spChg>
        <pc:spChg chg="mod">
          <ac:chgData name="Leandro Baptista" userId="0abba2eb1a13588f" providerId="LiveId" clId="{109CBCF3-F804-443C-B93B-AAAE00B9F85A}" dt="2024-01-31T21:22:43.704" v="173" actId="1076"/>
          <ac:spMkLst>
            <pc:docMk/>
            <pc:sldMk cId="898120614" sldId="300"/>
            <ac:spMk id="17" creationId="{ECA786A1-297F-0B33-231B-99BDA1FAB091}"/>
          </ac:spMkLst>
        </pc:spChg>
        <pc:spChg chg="mod">
          <ac:chgData name="Leandro Baptista" userId="0abba2eb1a13588f" providerId="LiveId" clId="{109CBCF3-F804-443C-B93B-AAAE00B9F85A}" dt="2024-01-31T21:22:39.370" v="171" actId="1076"/>
          <ac:spMkLst>
            <pc:docMk/>
            <pc:sldMk cId="898120614" sldId="300"/>
            <ac:spMk id="18" creationId="{0DEB4205-808A-E0C8-F64A-EC90773AF227}"/>
          </ac:spMkLst>
        </pc:spChg>
        <pc:spChg chg="mod">
          <ac:chgData name="Leandro Baptista" userId="0abba2eb1a13588f" providerId="LiveId" clId="{109CBCF3-F804-443C-B93B-AAAE00B9F85A}" dt="2024-01-31T21:21:40.700" v="153" actId="20577"/>
          <ac:spMkLst>
            <pc:docMk/>
            <pc:sldMk cId="898120614" sldId="300"/>
            <ac:spMk id="44" creationId="{8E09679F-9414-BEA6-0DB5-79EB24627B1C}"/>
          </ac:spMkLst>
        </pc:spChg>
        <pc:picChg chg="add mod">
          <ac:chgData name="Leandro Baptista" userId="0abba2eb1a13588f" providerId="LiveId" clId="{109CBCF3-F804-443C-B93B-AAAE00B9F85A}" dt="2024-01-31T21:22:36.385" v="170" actId="1076"/>
          <ac:picMkLst>
            <pc:docMk/>
            <pc:sldMk cId="898120614" sldId="300"/>
            <ac:picMk id="2" creationId="{9345603B-0E0D-CFFB-161E-4EBFFA15C562}"/>
          </ac:picMkLst>
        </pc:picChg>
        <pc:picChg chg="add mod">
          <ac:chgData name="Leandro Baptista" userId="0abba2eb1a13588f" providerId="LiveId" clId="{109CBCF3-F804-443C-B93B-AAAE00B9F85A}" dt="2024-01-31T21:22:30.938" v="168" actId="14100"/>
          <ac:picMkLst>
            <pc:docMk/>
            <pc:sldMk cId="898120614" sldId="300"/>
            <ac:picMk id="3" creationId="{CF911FE5-B687-05B2-CC59-7D4F5962C570}"/>
          </ac:picMkLst>
        </pc:picChg>
        <pc:picChg chg="del">
          <ac:chgData name="Leandro Baptista" userId="0abba2eb1a13588f" providerId="LiveId" clId="{109CBCF3-F804-443C-B93B-AAAE00B9F85A}" dt="2024-01-31T21:21:43.677" v="155" actId="478"/>
          <ac:picMkLst>
            <pc:docMk/>
            <pc:sldMk cId="898120614" sldId="300"/>
            <ac:picMk id="4" creationId="{2A84AD2A-EA79-30DA-8FF5-CF876478C09A}"/>
          </ac:picMkLst>
        </pc:picChg>
        <pc:picChg chg="add mod">
          <ac:chgData name="Leandro Baptista" userId="0abba2eb1a13588f" providerId="LiveId" clId="{109CBCF3-F804-443C-B93B-AAAE00B9F85A}" dt="2024-01-31T21:22:40.658" v="172" actId="1076"/>
          <ac:picMkLst>
            <pc:docMk/>
            <pc:sldMk cId="898120614" sldId="300"/>
            <ac:picMk id="5" creationId="{D2B567B6-C3DC-0556-E98F-A138773B7588}"/>
          </ac:picMkLst>
        </pc:picChg>
        <pc:picChg chg="del">
          <ac:chgData name="Leandro Baptista" userId="0abba2eb1a13588f" providerId="LiveId" clId="{109CBCF3-F804-443C-B93B-AAAE00B9F85A}" dt="2024-01-31T21:21:43.677" v="155" actId="478"/>
          <ac:picMkLst>
            <pc:docMk/>
            <pc:sldMk cId="898120614" sldId="300"/>
            <ac:picMk id="6" creationId="{44132B8B-ECCF-43CA-AEE2-46D75BFF192D}"/>
          </ac:picMkLst>
        </pc:picChg>
        <pc:picChg chg="del mod">
          <ac:chgData name="Leandro Baptista" userId="0abba2eb1a13588f" providerId="LiveId" clId="{109CBCF3-F804-443C-B93B-AAAE00B9F85A}" dt="2024-01-31T21:21:43.677" v="155" actId="478"/>
          <ac:picMkLst>
            <pc:docMk/>
            <pc:sldMk cId="898120614" sldId="300"/>
            <ac:picMk id="8" creationId="{25C40F08-5A18-B329-E6DF-799AED8F3087}"/>
          </ac:picMkLst>
        </pc:picChg>
      </pc:sldChg>
      <pc:sldChg chg="addSp delSp modSp add mod">
        <pc:chgData name="Leandro Baptista" userId="0abba2eb1a13588f" providerId="LiveId" clId="{109CBCF3-F804-443C-B93B-AAAE00B9F85A}" dt="2024-02-01T12:44:33.886" v="518"/>
        <pc:sldMkLst>
          <pc:docMk/>
          <pc:sldMk cId="1347029277" sldId="301"/>
        </pc:sldMkLst>
        <pc:spChg chg="add mod">
          <ac:chgData name="Leandro Baptista" userId="0abba2eb1a13588f" providerId="LiveId" clId="{109CBCF3-F804-443C-B93B-AAAE00B9F85A}" dt="2024-02-01T12:44:33.886" v="518"/>
          <ac:spMkLst>
            <pc:docMk/>
            <pc:sldMk cId="1347029277" sldId="301"/>
            <ac:spMk id="2" creationId="{0146C8B5-6BD3-D8ED-F55F-D3FA82D16D46}"/>
          </ac:spMkLst>
        </pc:spChg>
        <pc:spChg chg="mod">
          <ac:chgData name="Leandro Baptista" userId="0abba2eb1a13588f" providerId="LiveId" clId="{109CBCF3-F804-443C-B93B-AAAE00B9F85A}" dt="2024-01-31T21:25:00.302" v="193" actId="1076"/>
          <ac:spMkLst>
            <pc:docMk/>
            <pc:sldMk cId="1347029277" sldId="301"/>
            <ac:spMk id="17" creationId="{966BE94D-1A18-448F-CD5A-0384A39DBB33}"/>
          </ac:spMkLst>
        </pc:spChg>
        <pc:spChg chg="mod">
          <ac:chgData name="Leandro Baptista" userId="0abba2eb1a13588f" providerId="LiveId" clId="{109CBCF3-F804-443C-B93B-AAAE00B9F85A}" dt="2024-01-31T21:23:15.790" v="178" actId="20577"/>
          <ac:spMkLst>
            <pc:docMk/>
            <pc:sldMk cId="1347029277" sldId="301"/>
            <ac:spMk id="44" creationId="{81D9D98E-386F-1B49-1FA9-77AF76D42FA4}"/>
          </ac:spMkLst>
        </pc:spChg>
        <pc:picChg chg="del">
          <ac:chgData name="Leandro Baptista" userId="0abba2eb1a13588f" providerId="LiveId" clId="{109CBCF3-F804-443C-B93B-AAAE00B9F85A}" dt="2024-01-31T21:23:18.276" v="179" actId="478"/>
          <ac:picMkLst>
            <pc:docMk/>
            <pc:sldMk cId="1347029277" sldId="301"/>
            <ac:picMk id="2" creationId="{8D59343D-1BAB-7868-EC3A-3641D170A7CF}"/>
          </ac:picMkLst>
        </pc:picChg>
        <pc:picChg chg="del">
          <ac:chgData name="Leandro Baptista" userId="0abba2eb1a13588f" providerId="LiveId" clId="{109CBCF3-F804-443C-B93B-AAAE00B9F85A}" dt="2024-01-31T21:23:18.276" v="179" actId="478"/>
          <ac:picMkLst>
            <pc:docMk/>
            <pc:sldMk cId="1347029277" sldId="301"/>
            <ac:picMk id="3" creationId="{563B8BB3-433F-3134-F6B2-3C7E969D574F}"/>
          </ac:picMkLst>
        </pc:picChg>
        <pc:picChg chg="del">
          <ac:chgData name="Leandro Baptista" userId="0abba2eb1a13588f" providerId="LiveId" clId="{109CBCF3-F804-443C-B93B-AAAE00B9F85A}" dt="2024-01-31T21:23:18.276" v="179" actId="478"/>
          <ac:picMkLst>
            <pc:docMk/>
            <pc:sldMk cId="1347029277" sldId="301"/>
            <ac:picMk id="5" creationId="{CC178E36-03ED-4468-49E1-EF67E9B1EFE7}"/>
          </ac:picMkLst>
        </pc:picChg>
        <pc:picChg chg="add mod">
          <ac:chgData name="Leandro Baptista" userId="0abba2eb1a13588f" providerId="LiveId" clId="{109CBCF3-F804-443C-B93B-AAAE00B9F85A}" dt="2024-01-31T21:24:49.464" v="189" actId="14100"/>
          <ac:picMkLst>
            <pc:docMk/>
            <pc:sldMk cId="1347029277" sldId="301"/>
            <ac:picMk id="6" creationId="{B7D3664B-5F19-C42A-7695-3197545CFAF8}"/>
          </ac:picMkLst>
        </pc:picChg>
        <pc:picChg chg="add mod">
          <ac:chgData name="Leandro Baptista" userId="0abba2eb1a13588f" providerId="LiveId" clId="{109CBCF3-F804-443C-B93B-AAAE00B9F85A}" dt="2024-01-31T21:24:57.162" v="192" actId="1076"/>
          <ac:picMkLst>
            <pc:docMk/>
            <pc:sldMk cId="1347029277" sldId="301"/>
            <ac:picMk id="8" creationId="{2D07B704-CF9D-AA88-2FB4-B9ADA30E110A}"/>
          </ac:picMkLst>
        </pc:picChg>
        <pc:picChg chg="add mod">
          <ac:chgData name="Leandro Baptista" userId="0abba2eb1a13588f" providerId="LiveId" clId="{109CBCF3-F804-443C-B93B-AAAE00B9F85A}" dt="2024-01-31T21:24:55.094" v="191" actId="1076"/>
          <ac:picMkLst>
            <pc:docMk/>
            <pc:sldMk cId="1347029277" sldId="301"/>
            <ac:picMk id="10" creationId="{FCABF5A0-F0C0-C385-AF0E-380D62CA2F1F}"/>
          </ac:picMkLst>
        </pc:picChg>
      </pc:sldChg>
      <pc:sldChg chg="addSp delSp modSp add mod">
        <pc:chgData name="Leandro Baptista" userId="0abba2eb1a13588f" providerId="LiveId" clId="{109CBCF3-F804-443C-B93B-AAAE00B9F85A}" dt="2024-02-01T12:44:35.275" v="519"/>
        <pc:sldMkLst>
          <pc:docMk/>
          <pc:sldMk cId="233977820" sldId="302"/>
        </pc:sldMkLst>
        <pc:spChg chg="add mod">
          <ac:chgData name="Leandro Baptista" userId="0abba2eb1a13588f" providerId="LiveId" clId="{109CBCF3-F804-443C-B93B-AAAE00B9F85A}" dt="2024-02-01T12:44:35.275" v="519"/>
          <ac:spMkLst>
            <pc:docMk/>
            <pc:sldMk cId="233977820" sldId="302"/>
            <ac:spMk id="2" creationId="{979B6085-28E7-E11F-5A9B-00B421BD5CFF}"/>
          </ac:spMkLst>
        </pc:spChg>
        <pc:spChg chg="mod">
          <ac:chgData name="Leandro Baptista" userId="0abba2eb1a13588f" providerId="LiveId" clId="{109CBCF3-F804-443C-B93B-AAAE00B9F85A}" dt="2024-01-31T21:25:15.350" v="197" actId="20577"/>
          <ac:spMkLst>
            <pc:docMk/>
            <pc:sldMk cId="233977820" sldId="302"/>
            <ac:spMk id="44" creationId="{6B11BF55-4814-6F49-EB01-D62E55F1EF85}"/>
          </ac:spMkLst>
        </pc:spChg>
        <pc:picChg chg="add mod">
          <ac:chgData name="Leandro Baptista" userId="0abba2eb1a13588f" providerId="LiveId" clId="{109CBCF3-F804-443C-B93B-AAAE00B9F85A}" dt="2024-01-31T21:26:24.350" v="207" actId="1076"/>
          <ac:picMkLst>
            <pc:docMk/>
            <pc:sldMk cId="233977820" sldId="302"/>
            <ac:picMk id="3" creationId="{5D17A609-52FC-3368-CBD8-4DCE344E6295}"/>
          </ac:picMkLst>
        </pc:picChg>
        <pc:picChg chg="add mod">
          <ac:chgData name="Leandro Baptista" userId="0abba2eb1a13588f" providerId="LiveId" clId="{109CBCF3-F804-443C-B93B-AAAE00B9F85A}" dt="2024-01-31T21:26:30.711" v="210" actId="1076"/>
          <ac:picMkLst>
            <pc:docMk/>
            <pc:sldMk cId="233977820" sldId="302"/>
            <ac:picMk id="5" creationId="{34FC986E-38D2-6830-D449-4C291758723C}"/>
          </ac:picMkLst>
        </pc:picChg>
        <pc:picChg chg="del">
          <ac:chgData name="Leandro Baptista" userId="0abba2eb1a13588f" providerId="LiveId" clId="{109CBCF3-F804-443C-B93B-AAAE00B9F85A}" dt="2024-01-31T21:25:18.152" v="198" actId="478"/>
          <ac:picMkLst>
            <pc:docMk/>
            <pc:sldMk cId="233977820" sldId="302"/>
            <ac:picMk id="6" creationId="{F1361CC1-E5AF-9F3D-475C-79EBF3B5E3D2}"/>
          </ac:picMkLst>
        </pc:picChg>
        <pc:picChg chg="del">
          <ac:chgData name="Leandro Baptista" userId="0abba2eb1a13588f" providerId="LiveId" clId="{109CBCF3-F804-443C-B93B-AAAE00B9F85A}" dt="2024-01-31T21:25:18.152" v="198" actId="478"/>
          <ac:picMkLst>
            <pc:docMk/>
            <pc:sldMk cId="233977820" sldId="302"/>
            <ac:picMk id="8" creationId="{D5CA7157-8BD0-98E9-720F-A9B5F3F5201A}"/>
          </ac:picMkLst>
        </pc:picChg>
        <pc:picChg chg="add mod">
          <ac:chgData name="Leandro Baptista" userId="0abba2eb1a13588f" providerId="LiveId" clId="{109CBCF3-F804-443C-B93B-AAAE00B9F85A}" dt="2024-01-31T21:26:29.219" v="209" actId="1076"/>
          <ac:picMkLst>
            <pc:docMk/>
            <pc:sldMk cId="233977820" sldId="302"/>
            <ac:picMk id="9" creationId="{E7D43B77-AD3D-2812-5F4F-27BEDBD8E2D7}"/>
          </ac:picMkLst>
        </pc:picChg>
        <pc:picChg chg="del">
          <ac:chgData name="Leandro Baptista" userId="0abba2eb1a13588f" providerId="LiveId" clId="{109CBCF3-F804-443C-B93B-AAAE00B9F85A}" dt="2024-01-31T21:25:18.152" v="198" actId="478"/>
          <ac:picMkLst>
            <pc:docMk/>
            <pc:sldMk cId="233977820" sldId="302"/>
            <ac:picMk id="10" creationId="{70C0180B-A74A-4D9A-9343-9B4F136BC0C5}"/>
          </ac:picMkLst>
        </pc:picChg>
      </pc:sldChg>
      <pc:sldChg chg="addSp delSp modSp add mod">
        <pc:chgData name="Leandro Baptista" userId="0abba2eb1a13588f" providerId="LiveId" clId="{109CBCF3-F804-443C-B93B-AAAE00B9F85A}" dt="2024-02-01T12:44:36.225" v="520"/>
        <pc:sldMkLst>
          <pc:docMk/>
          <pc:sldMk cId="3656948884" sldId="303"/>
        </pc:sldMkLst>
        <pc:spChg chg="add mod">
          <ac:chgData name="Leandro Baptista" userId="0abba2eb1a13588f" providerId="LiveId" clId="{109CBCF3-F804-443C-B93B-AAAE00B9F85A}" dt="2024-02-01T12:44:36.225" v="520"/>
          <ac:spMkLst>
            <pc:docMk/>
            <pc:sldMk cId="3656948884" sldId="303"/>
            <ac:spMk id="2" creationId="{A14544B3-13F4-8619-CEE9-E9DD44588593}"/>
          </ac:spMkLst>
        </pc:spChg>
        <pc:spChg chg="mod">
          <ac:chgData name="Leandro Baptista" userId="0abba2eb1a13588f" providerId="LiveId" clId="{109CBCF3-F804-443C-B93B-AAAE00B9F85A}" dt="2024-01-31T21:26:37.836" v="214" actId="20577"/>
          <ac:spMkLst>
            <pc:docMk/>
            <pc:sldMk cId="3656948884" sldId="303"/>
            <ac:spMk id="44" creationId="{5ECE2449-FA07-1649-7B74-1EEBE40F2308}"/>
          </ac:spMkLst>
        </pc:spChg>
        <pc:picChg chg="del">
          <ac:chgData name="Leandro Baptista" userId="0abba2eb1a13588f" providerId="LiveId" clId="{109CBCF3-F804-443C-B93B-AAAE00B9F85A}" dt="2024-01-31T21:27:16.038" v="215" actId="478"/>
          <ac:picMkLst>
            <pc:docMk/>
            <pc:sldMk cId="3656948884" sldId="303"/>
            <ac:picMk id="3" creationId="{05214AA4-8B24-450C-2018-BCD97D321731}"/>
          </ac:picMkLst>
        </pc:picChg>
        <pc:picChg chg="add mod modCrop">
          <ac:chgData name="Leandro Baptista" userId="0abba2eb1a13588f" providerId="LiveId" clId="{109CBCF3-F804-443C-B93B-AAAE00B9F85A}" dt="2024-01-31T21:28:12.069" v="229" actId="732"/>
          <ac:picMkLst>
            <pc:docMk/>
            <pc:sldMk cId="3656948884" sldId="303"/>
            <ac:picMk id="4" creationId="{F39C1272-D872-94F9-7D27-46957ED6E259}"/>
          </ac:picMkLst>
        </pc:picChg>
        <pc:picChg chg="del">
          <ac:chgData name="Leandro Baptista" userId="0abba2eb1a13588f" providerId="LiveId" clId="{109CBCF3-F804-443C-B93B-AAAE00B9F85A}" dt="2024-01-31T21:27:16.038" v="215" actId="478"/>
          <ac:picMkLst>
            <pc:docMk/>
            <pc:sldMk cId="3656948884" sldId="303"/>
            <ac:picMk id="5" creationId="{9E7297B3-6DDE-CB4F-ED65-6F6E442FD1D6}"/>
          </ac:picMkLst>
        </pc:picChg>
        <pc:picChg chg="add mod">
          <ac:chgData name="Leandro Baptista" userId="0abba2eb1a13588f" providerId="LiveId" clId="{109CBCF3-F804-443C-B93B-AAAE00B9F85A}" dt="2024-01-31T21:28:05.132" v="227" actId="1076"/>
          <ac:picMkLst>
            <pc:docMk/>
            <pc:sldMk cId="3656948884" sldId="303"/>
            <ac:picMk id="7" creationId="{E3A12138-BBDA-0CD1-3216-81E088E1E12C}"/>
          </ac:picMkLst>
        </pc:picChg>
        <pc:picChg chg="del">
          <ac:chgData name="Leandro Baptista" userId="0abba2eb1a13588f" providerId="LiveId" clId="{109CBCF3-F804-443C-B93B-AAAE00B9F85A}" dt="2024-01-31T21:27:16.038" v="215" actId="478"/>
          <ac:picMkLst>
            <pc:docMk/>
            <pc:sldMk cId="3656948884" sldId="303"/>
            <ac:picMk id="9" creationId="{B8D6A82B-0553-8C6C-C180-3691A6838263}"/>
          </ac:picMkLst>
        </pc:picChg>
        <pc:picChg chg="add mod modCrop">
          <ac:chgData name="Leandro Baptista" userId="0abba2eb1a13588f" providerId="LiveId" clId="{109CBCF3-F804-443C-B93B-AAAE00B9F85A}" dt="2024-01-31T21:28:16.754" v="230" actId="732"/>
          <ac:picMkLst>
            <pc:docMk/>
            <pc:sldMk cId="3656948884" sldId="303"/>
            <ac:picMk id="10" creationId="{87F8C3B7-E6CF-919A-559B-5DDFF4DF1B26}"/>
          </ac:picMkLst>
        </pc:picChg>
      </pc:sldChg>
      <pc:sldChg chg="addSp delSp modSp add mod">
        <pc:chgData name="Leandro Baptista" userId="0abba2eb1a13588f" providerId="LiveId" clId="{109CBCF3-F804-443C-B93B-AAAE00B9F85A}" dt="2024-02-01T12:44:37.601" v="521"/>
        <pc:sldMkLst>
          <pc:docMk/>
          <pc:sldMk cId="1220829845" sldId="304"/>
        </pc:sldMkLst>
        <pc:spChg chg="add mod">
          <ac:chgData name="Leandro Baptista" userId="0abba2eb1a13588f" providerId="LiveId" clId="{109CBCF3-F804-443C-B93B-AAAE00B9F85A}" dt="2024-02-01T12:44:37.601" v="521"/>
          <ac:spMkLst>
            <pc:docMk/>
            <pc:sldMk cId="1220829845" sldId="304"/>
            <ac:spMk id="2" creationId="{5258C21C-8F7B-1304-D861-03DBE89C339A}"/>
          </ac:spMkLst>
        </pc:spChg>
        <pc:spChg chg="mod">
          <ac:chgData name="Leandro Baptista" userId="0abba2eb1a13588f" providerId="LiveId" clId="{109CBCF3-F804-443C-B93B-AAAE00B9F85A}" dt="2024-01-31T21:29:22.260" v="260" actId="1076"/>
          <ac:spMkLst>
            <pc:docMk/>
            <pc:sldMk cId="1220829845" sldId="304"/>
            <ac:spMk id="17" creationId="{0A5A5900-C2E5-69A0-03CF-FD52F3633AA1}"/>
          </ac:spMkLst>
        </pc:spChg>
        <pc:spChg chg="mod">
          <ac:chgData name="Leandro Baptista" userId="0abba2eb1a13588f" providerId="LiveId" clId="{109CBCF3-F804-443C-B93B-AAAE00B9F85A}" dt="2024-01-31T21:28:30.719" v="241" actId="20577"/>
          <ac:spMkLst>
            <pc:docMk/>
            <pc:sldMk cId="1220829845" sldId="304"/>
            <ac:spMk id="44" creationId="{AB40893B-518D-E35F-CFFC-FB23FEE217FD}"/>
          </ac:spMkLst>
        </pc:spChg>
        <pc:picChg chg="del">
          <ac:chgData name="Leandro Baptista" userId="0abba2eb1a13588f" providerId="LiveId" clId="{109CBCF3-F804-443C-B93B-AAAE00B9F85A}" dt="2024-01-31T21:28:26.417" v="232" actId="478"/>
          <ac:picMkLst>
            <pc:docMk/>
            <pc:sldMk cId="1220829845" sldId="304"/>
            <ac:picMk id="2" creationId="{61C4E8A2-E17A-A485-9F80-AAD451D3F1DF}"/>
          </ac:picMkLst>
        </pc:picChg>
        <pc:picChg chg="del">
          <ac:chgData name="Leandro Baptista" userId="0abba2eb1a13588f" providerId="LiveId" clId="{109CBCF3-F804-443C-B93B-AAAE00B9F85A}" dt="2024-01-31T21:28:26.417" v="232" actId="478"/>
          <ac:picMkLst>
            <pc:docMk/>
            <pc:sldMk cId="1220829845" sldId="304"/>
            <ac:picMk id="3" creationId="{F2F3EC56-401C-D301-3641-0514C3BC6850}"/>
          </ac:picMkLst>
        </pc:picChg>
        <pc:picChg chg="add mod">
          <ac:chgData name="Leandro Baptista" userId="0abba2eb1a13588f" providerId="LiveId" clId="{109CBCF3-F804-443C-B93B-AAAE00B9F85A}" dt="2024-01-31T21:29:33.309" v="265" actId="1076"/>
          <ac:picMkLst>
            <pc:docMk/>
            <pc:sldMk cId="1220829845" sldId="304"/>
            <ac:picMk id="4" creationId="{92BC9D14-5D87-93A8-A60C-E22555C23392}"/>
          </ac:picMkLst>
        </pc:picChg>
        <pc:picChg chg="del">
          <ac:chgData name="Leandro Baptista" userId="0abba2eb1a13588f" providerId="LiveId" clId="{109CBCF3-F804-443C-B93B-AAAE00B9F85A}" dt="2024-01-31T21:28:26.417" v="232" actId="478"/>
          <ac:picMkLst>
            <pc:docMk/>
            <pc:sldMk cId="1220829845" sldId="304"/>
            <ac:picMk id="5" creationId="{DDFCB56A-B54F-BF10-E640-5579B5DC215F}"/>
          </ac:picMkLst>
        </pc:picChg>
        <pc:picChg chg="add mod">
          <ac:chgData name="Leandro Baptista" userId="0abba2eb1a13588f" providerId="LiveId" clId="{109CBCF3-F804-443C-B93B-AAAE00B9F85A}" dt="2024-01-31T21:29:29.203" v="263" actId="14100"/>
          <ac:picMkLst>
            <pc:docMk/>
            <pc:sldMk cId="1220829845" sldId="304"/>
            <ac:picMk id="6" creationId="{A50C7333-0913-7E92-1196-C34D384217BD}"/>
          </ac:picMkLst>
        </pc:picChg>
        <pc:picChg chg="add mod">
          <ac:chgData name="Leandro Baptista" userId="0abba2eb1a13588f" providerId="LiveId" clId="{109CBCF3-F804-443C-B93B-AAAE00B9F85A}" dt="2024-01-31T21:29:31.965" v="264" actId="1076"/>
          <ac:picMkLst>
            <pc:docMk/>
            <pc:sldMk cId="1220829845" sldId="304"/>
            <ac:picMk id="7" creationId="{E48C2B97-0F84-1D17-F25A-CB558FC96E92}"/>
          </ac:picMkLst>
        </pc:picChg>
      </pc:sldChg>
      <pc:sldChg chg="addSp delSp modSp add mod">
        <pc:chgData name="Leandro Baptista" userId="0abba2eb1a13588f" providerId="LiveId" clId="{109CBCF3-F804-443C-B93B-AAAE00B9F85A}" dt="2024-02-01T12:44:38.707" v="522"/>
        <pc:sldMkLst>
          <pc:docMk/>
          <pc:sldMk cId="1342379638" sldId="305"/>
        </pc:sldMkLst>
        <pc:spChg chg="add mod">
          <ac:chgData name="Leandro Baptista" userId="0abba2eb1a13588f" providerId="LiveId" clId="{109CBCF3-F804-443C-B93B-AAAE00B9F85A}" dt="2024-02-01T12:44:38.707" v="522"/>
          <ac:spMkLst>
            <pc:docMk/>
            <pc:sldMk cId="1342379638" sldId="305"/>
            <ac:spMk id="2" creationId="{B4898157-B2DA-9B82-9429-0488EBC6FE27}"/>
          </ac:spMkLst>
        </pc:spChg>
        <pc:spChg chg="mod">
          <ac:chgData name="Leandro Baptista" userId="0abba2eb1a13588f" providerId="LiveId" clId="{109CBCF3-F804-443C-B93B-AAAE00B9F85A}" dt="2024-01-31T21:29:47.043" v="274" actId="20577"/>
          <ac:spMkLst>
            <pc:docMk/>
            <pc:sldMk cId="1342379638" sldId="305"/>
            <ac:spMk id="44" creationId="{22B92FA6-2947-4C68-BD10-D2050BF255DC}"/>
          </ac:spMkLst>
        </pc:spChg>
        <pc:picChg chg="add mod">
          <ac:chgData name="Leandro Baptista" userId="0abba2eb1a13588f" providerId="LiveId" clId="{109CBCF3-F804-443C-B93B-AAAE00B9F85A}" dt="2024-01-31T21:31:37.509" v="288" actId="14100"/>
          <ac:picMkLst>
            <pc:docMk/>
            <pc:sldMk cId="1342379638" sldId="305"/>
            <ac:picMk id="3" creationId="{CB9BE452-890C-2BA6-F6EC-D71C999E36D4}"/>
          </ac:picMkLst>
        </pc:picChg>
        <pc:picChg chg="del">
          <ac:chgData name="Leandro Baptista" userId="0abba2eb1a13588f" providerId="LiveId" clId="{109CBCF3-F804-443C-B93B-AAAE00B9F85A}" dt="2024-01-31T21:29:38.999" v="267" actId="478"/>
          <ac:picMkLst>
            <pc:docMk/>
            <pc:sldMk cId="1342379638" sldId="305"/>
            <ac:picMk id="4" creationId="{51DEAA98-2654-A278-172F-D1A706F38F6D}"/>
          </ac:picMkLst>
        </pc:picChg>
        <pc:picChg chg="del">
          <ac:chgData name="Leandro Baptista" userId="0abba2eb1a13588f" providerId="LiveId" clId="{109CBCF3-F804-443C-B93B-AAAE00B9F85A}" dt="2024-01-31T21:29:38.999" v="267" actId="478"/>
          <ac:picMkLst>
            <pc:docMk/>
            <pc:sldMk cId="1342379638" sldId="305"/>
            <ac:picMk id="6" creationId="{45B17B8C-DF82-28CE-11E8-71B6EFC7DE0A}"/>
          </ac:picMkLst>
        </pc:picChg>
        <pc:picChg chg="del">
          <ac:chgData name="Leandro Baptista" userId="0abba2eb1a13588f" providerId="LiveId" clId="{109CBCF3-F804-443C-B93B-AAAE00B9F85A}" dt="2024-01-31T21:29:38.999" v="267" actId="478"/>
          <ac:picMkLst>
            <pc:docMk/>
            <pc:sldMk cId="1342379638" sldId="305"/>
            <ac:picMk id="7" creationId="{66308E42-2228-248B-EB5E-BB5BEA982E81}"/>
          </ac:picMkLst>
        </pc:picChg>
        <pc:picChg chg="add mod">
          <ac:chgData name="Leandro Baptista" userId="0abba2eb1a13588f" providerId="LiveId" clId="{109CBCF3-F804-443C-B93B-AAAE00B9F85A}" dt="2024-01-31T21:31:37.509" v="288" actId="14100"/>
          <ac:picMkLst>
            <pc:docMk/>
            <pc:sldMk cId="1342379638" sldId="305"/>
            <ac:picMk id="8" creationId="{F129ED66-2675-A22C-17CE-963F5EB336AA}"/>
          </ac:picMkLst>
        </pc:picChg>
        <pc:picChg chg="add mod">
          <ac:chgData name="Leandro Baptista" userId="0abba2eb1a13588f" providerId="LiveId" clId="{109CBCF3-F804-443C-B93B-AAAE00B9F85A}" dt="2024-01-31T21:31:37.509" v="288" actId="14100"/>
          <ac:picMkLst>
            <pc:docMk/>
            <pc:sldMk cId="1342379638" sldId="305"/>
            <ac:picMk id="10" creationId="{A61BD2A8-EF99-D6CB-656A-A01BE67A6875}"/>
          </ac:picMkLst>
        </pc:picChg>
      </pc:sldChg>
      <pc:sldChg chg="addSp delSp modSp add mod">
        <pc:chgData name="Leandro Baptista" userId="0abba2eb1a13588f" providerId="LiveId" clId="{109CBCF3-F804-443C-B93B-AAAE00B9F85A}" dt="2024-02-01T12:44:39.746" v="523"/>
        <pc:sldMkLst>
          <pc:docMk/>
          <pc:sldMk cId="3327251072" sldId="306"/>
        </pc:sldMkLst>
        <pc:spChg chg="add mod">
          <ac:chgData name="Leandro Baptista" userId="0abba2eb1a13588f" providerId="LiveId" clId="{109CBCF3-F804-443C-B93B-AAAE00B9F85A}" dt="2024-02-01T12:44:39.746" v="523"/>
          <ac:spMkLst>
            <pc:docMk/>
            <pc:sldMk cId="3327251072" sldId="306"/>
            <ac:spMk id="2" creationId="{DFE6A24D-A4E3-BA56-140E-74384BF7701F}"/>
          </ac:spMkLst>
        </pc:spChg>
        <pc:spChg chg="mod">
          <ac:chgData name="Leandro Baptista" userId="0abba2eb1a13588f" providerId="LiveId" clId="{109CBCF3-F804-443C-B93B-AAAE00B9F85A}" dt="2024-01-31T21:31:48.283" v="292" actId="20577"/>
          <ac:spMkLst>
            <pc:docMk/>
            <pc:sldMk cId="3327251072" sldId="306"/>
            <ac:spMk id="44" creationId="{58757150-7B8E-7E77-10B2-F09843C57134}"/>
          </ac:spMkLst>
        </pc:spChg>
        <pc:picChg chg="del">
          <ac:chgData name="Leandro Baptista" userId="0abba2eb1a13588f" providerId="LiveId" clId="{109CBCF3-F804-443C-B93B-AAAE00B9F85A}" dt="2024-01-31T21:31:52.273" v="293" actId="478"/>
          <ac:picMkLst>
            <pc:docMk/>
            <pc:sldMk cId="3327251072" sldId="306"/>
            <ac:picMk id="3" creationId="{9CDA3D4A-9BE6-906E-45EB-21ADFA5E4D4B}"/>
          </ac:picMkLst>
        </pc:picChg>
        <pc:picChg chg="add mod">
          <ac:chgData name="Leandro Baptista" userId="0abba2eb1a13588f" providerId="LiveId" clId="{109CBCF3-F804-443C-B93B-AAAE00B9F85A}" dt="2024-01-31T21:33:09.843" v="303" actId="14100"/>
          <ac:picMkLst>
            <pc:docMk/>
            <pc:sldMk cId="3327251072" sldId="306"/>
            <ac:picMk id="4" creationId="{6C41D4E1-08A0-1284-8501-E5C024075DE7}"/>
          </ac:picMkLst>
        </pc:picChg>
        <pc:picChg chg="add mod">
          <ac:chgData name="Leandro Baptista" userId="0abba2eb1a13588f" providerId="LiveId" clId="{109CBCF3-F804-443C-B93B-AAAE00B9F85A}" dt="2024-01-31T21:33:09.843" v="303" actId="14100"/>
          <ac:picMkLst>
            <pc:docMk/>
            <pc:sldMk cId="3327251072" sldId="306"/>
            <ac:picMk id="6" creationId="{1502DDD9-DF9B-EC2A-9552-64A123DAC7E7}"/>
          </ac:picMkLst>
        </pc:picChg>
        <pc:picChg chg="del">
          <ac:chgData name="Leandro Baptista" userId="0abba2eb1a13588f" providerId="LiveId" clId="{109CBCF3-F804-443C-B93B-AAAE00B9F85A}" dt="2024-01-31T21:31:52.273" v="293" actId="478"/>
          <ac:picMkLst>
            <pc:docMk/>
            <pc:sldMk cId="3327251072" sldId="306"/>
            <ac:picMk id="8" creationId="{3ED105AA-2372-2589-B729-E820928D4034}"/>
          </ac:picMkLst>
        </pc:picChg>
        <pc:picChg chg="add mod">
          <ac:chgData name="Leandro Baptista" userId="0abba2eb1a13588f" providerId="LiveId" clId="{109CBCF3-F804-443C-B93B-AAAE00B9F85A}" dt="2024-01-31T21:33:09.843" v="303" actId="14100"/>
          <ac:picMkLst>
            <pc:docMk/>
            <pc:sldMk cId="3327251072" sldId="306"/>
            <ac:picMk id="9" creationId="{CFB96AE7-EAE3-5DB2-4278-3D418F05CFC8}"/>
          </ac:picMkLst>
        </pc:picChg>
        <pc:picChg chg="del">
          <ac:chgData name="Leandro Baptista" userId="0abba2eb1a13588f" providerId="LiveId" clId="{109CBCF3-F804-443C-B93B-AAAE00B9F85A}" dt="2024-01-31T21:31:52.273" v="293" actId="478"/>
          <ac:picMkLst>
            <pc:docMk/>
            <pc:sldMk cId="3327251072" sldId="306"/>
            <ac:picMk id="10" creationId="{BD45C8F6-D8B8-41AD-A495-414B8AB34458}"/>
          </ac:picMkLst>
        </pc:picChg>
      </pc:sldChg>
      <pc:sldChg chg="addSp delSp modSp add mod">
        <pc:chgData name="Leandro Baptista" userId="0abba2eb1a13588f" providerId="LiveId" clId="{109CBCF3-F804-443C-B93B-AAAE00B9F85A}" dt="2024-02-01T12:44:41.019" v="524"/>
        <pc:sldMkLst>
          <pc:docMk/>
          <pc:sldMk cId="1363393811" sldId="307"/>
        </pc:sldMkLst>
        <pc:spChg chg="add mod">
          <ac:chgData name="Leandro Baptista" userId="0abba2eb1a13588f" providerId="LiveId" clId="{109CBCF3-F804-443C-B93B-AAAE00B9F85A}" dt="2024-02-01T12:44:41.019" v="524"/>
          <ac:spMkLst>
            <pc:docMk/>
            <pc:sldMk cId="1363393811" sldId="307"/>
            <ac:spMk id="2" creationId="{B480A13B-92FB-9FE4-A73C-7F76D4294DD2}"/>
          </ac:spMkLst>
        </pc:spChg>
        <pc:spChg chg="mod">
          <ac:chgData name="Leandro Baptista" userId="0abba2eb1a13588f" providerId="LiveId" clId="{109CBCF3-F804-443C-B93B-AAAE00B9F85A}" dt="2024-01-31T21:33:21.281" v="307" actId="20577"/>
          <ac:spMkLst>
            <pc:docMk/>
            <pc:sldMk cId="1363393811" sldId="307"/>
            <ac:spMk id="44" creationId="{49F62F25-15BE-EABF-1759-5E1BC98C29B8}"/>
          </ac:spMkLst>
        </pc:spChg>
        <pc:picChg chg="add del">
          <ac:chgData name="Leandro Baptista" userId="0abba2eb1a13588f" providerId="LiveId" clId="{109CBCF3-F804-443C-B93B-AAAE00B9F85A}" dt="2024-01-31T21:34:11.544" v="314" actId="478"/>
          <ac:picMkLst>
            <pc:docMk/>
            <pc:sldMk cId="1363393811" sldId="307"/>
            <ac:picMk id="3" creationId="{B1D239CA-F278-EB61-DD53-8E0C7AF55E9D}"/>
          </ac:picMkLst>
        </pc:picChg>
        <pc:picChg chg="del mod">
          <ac:chgData name="Leandro Baptista" userId="0abba2eb1a13588f" providerId="LiveId" clId="{109CBCF3-F804-443C-B93B-AAAE00B9F85A}" dt="2024-01-31T21:33:23.461" v="309" actId="478"/>
          <ac:picMkLst>
            <pc:docMk/>
            <pc:sldMk cId="1363393811" sldId="307"/>
            <ac:picMk id="4" creationId="{A87CDDC9-27DD-2D3F-55EE-4CC9F1CD94C0}"/>
          </ac:picMkLst>
        </pc:picChg>
        <pc:picChg chg="del">
          <ac:chgData name="Leandro Baptista" userId="0abba2eb1a13588f" providerId="LiveId" clId="{109CBCF3-F804-443C-B93B-AAAE00B9F85A}" dt="2024-01-31T21:33:23.461" v="309" actId="478"/>
          <ac:picMkLst>
            <pc:docMk/>
            <pc:sldMk cId="1363393811" sldId="307"/>
            <ac:picMk id="6" creationId="{E97D1239-DCA1-5DA3-3809-3401FA228D60}"/>
          </ac:picMkLst>
        </pc:picChg>
        <pc:picChg chg="add del mod">
          <ac:chgData name="Leandro Baptista" userId="0abba2eb1a13588f" providerId="LiveId" clId="{109CBCF3-F804-443C-B93B-AAAE00B9F85A}" dt="2024-01-31T21:34:10.998" v="313" actId="478"/>
          <ac:picMkLst>
            <pc:docMk/>
            <pc:sldMk cId="1363393811" sldId="307"/>
            <ac:picMk id="7" creationId="{33C03342-DF14-1445-84F5-CBE39591380D}"/>
          </ac:picMkLst>
        </pc:picChg>
        <pc:picChg chg="del">
          <ac:chgData name="Leandro Baptista" userId="0abba2eb1a13588f" providerId="LiveId" clId="{109CBCF3-F804-443C-B93B-AAAE00B9F85A}" dt="2024-01-31T21:33:23.461" v="309" actId="478"/>
          <ac:picMkLst>
            <pc:docMk/>
            <pc:sldMk cId="1363393811" sldId="307"/>
            <ac:picMk id="9" creationId="{937E35D1-38DD-ABDE-8CA4-1DBFB572F662}"/>
          </ac:picMkLst>
        </pc:picChg>
        <pc:picChg chg="add mod">
          <ac:chgData name="Leandro Baptista" userId="0abba2eb1a13588f" providerId="LiveId" clId="{109CBCF3-F804-443C-B93B-AAAE00B9F85A}" dt="2024-01-31T21:35:17.064" v="325" actId="14100"/>
          <ac:picMkLst>
            <pc:docMk/>
            <pc:sldMk cId="1363393811" sldId="307"/>
            <ac:picMk id="10" creationId="{645AA556-FD08-DEB7-A1E4-474F17E08E43}"/>
          </ac:picMkLst>
        </pc:picChg>
        <pc:picChg chg="add mod">
          <ac:chgData name="Leandro Baptista" userId="0abba2eb1a13588f" providerId="LiveId" clId="{109CBCF3-F804-443C-B93B-AAAE00B9F85A}" dt="2024-01-31T21:35:17.064" v="325" actId="14100"/>
          <ac:picMkLst>
            <pc:docMk/>
            <pc:sldMk cId="1363393811" sldId="307"/>
            <ac:picMk id="12" creationId="{6A60EFAB-36B2-0F0B-E0FF-23F2CEE9CED3}"/>
          </ac:picMkLst>
        </pc:picChg>
        <pc:picChg chg="add mod">
          <ac:chgData name="Leandro Baptista" userId="0abba2eb1a13588f" providerId="LiveId" clId="{109CBCF3-F804-443C-B93B-AAAE00B9F85A}" dt="2024-01-31T21:35:17.064" v="325" actId="14100"/>
          <ac:picMkLst>
            <pc:docMk/>
            <pc:sldMk cId="1363393811" sldId="307"/>
            <ac:picMk id="14" creationId="{5A6CB245-7218-2FA0-28F8-53CBA11CC279}"/>
          </ac:picMkLst>
        </pc:picChg>
      </pc:sldChg>
      <pc:sldChg chg="addSp delSp modSp add mod">
        <pc:chgData name="Leandro Baptista" userId="0abba2eb1a13588f" providerId="LiveId" clId="{109CBCF3-F804-443C-B93B-AAAE00B9F85A}" dt="2024-02-01T12:30:36.603" v="422" actId="14100"/>
        <pc:sldMkLst>
          <pc:docMk/>
          <pc:sldMk cId="4067421404" sldId="308"/>
        </pc:sldMkLst>
        <pc:spChg chg="mod">
          <ac:chgData name="Leandro Baptista" userId="0abba2eb1a13588f" providerId="LiveId" clId="{109CBCF3-F804-443C-B93B-AAAE00B9F85A}" dt="2024-02-01T12:18:00.219" v="350" actId="14100"/>
          <ac:spMkLst>
            <pc:docMk/>
            <pc:sldMk cId="4067421404" sldId="308"/>
            <ac:spMk id="2" creationId="{7B11EE74-43C5-5BDE-C72B-94BBA8638025}"/>
          </ac:spMkLst>
        </pc:spChg>
        <pc:spChg chg="del">
          <ac:chgData name="Leandro Baptista" userId="0abba2eb1a13588f" providerId="LiveId" clId="{109CBCF3-F804-443C-B93B-AAAE00B9F85A}" dt="2024-02-01T12:22:35.493" v="376" actId="478"/>
          <ac:spMkLst>
            <pc:docMk/>
            <pc:sldMk cId="4067421404" sldId="308"/>
            <ac:spMk id="3" creationId="{642E26A2-899C-8537-8266-20C71A003B1F}"/>
          </ac:spMkLst>
        </pc:spChg>
        <pc:spChg chg="mod">
          <ac:chgData name="Leandro Baptista" userId="0abba2eb1a13588f" providerId="LiveId" clId="{109CBCF3-F804-443C-B93B-AAAE00B9F85A}" dt="2024-02-01T12:30:36.603" v="422" actId="14100"/>
          <ac:spMkLst>
            <pc:docMk/>
            <pc:sldMk cId="4067421404" sldId="308"/>
            <ac:spMk id="4" creationId="{1C8C650A-A680-CE17-0696-E5CBB05ED927}"/>
          </ac:spMkLst>
        </pc:spChg>
        <pc:picChg chg="add del mod ord">
          <ac:chgData name="Leandro Baptista" userId="0abba2eb1a13588f" providerId="LiveId" clId="{109CBCF3-F804-443C-B93B-AAAE00B9F85A}" dt="2024-02-01T12:27:02.046" v="396" actId="478"/>
          <ac:picMkLst>
            <pc:docMk/>
            <pc:sldMk cId="4067421404" sldId="308"/>
            <ac:picMk id="6" creationId="{533B5386-FF6B-2467-E815-64012271FFDD}"/>
          </ac:picMkLst>
        </pc:picChg>
        <pc:picChg chg="del">
          <ac:chgData name="Leandro Baptista" userId="0abba2eb1a13588f" providerId="LiveId" clId="{109CBCF3-F804-443C-B93B-AAAE00B9F85A}" dt="2024-02-01T12:18:20.997" v="363" actId="478"/>
          <ac:picMkLst>
            <pc:docMk/>
            <pc:sldMk cId="4067421404" sldId="308"/>
            <ac:picMk id="7" creationId="{00C867C8-CE42-1B5C-C32F-C7BF2541A9D3}"/>
          </ac:picMkLst>
        </pc:picChg>
        <pc:picChg chg="add mod ord">
          <ac:chgData name="Leandro Baptista" userId="0abba2eb1a13588f" providerId="LiveId" clId="{109CBCF3-F804-443C-B93B-AAAE00B9F85A}" dt="2024-02-01T12:30:27.141" v="419" actId="14100"/>
          <ac:picMkLst>
            <pc:docMk/>
            <pc:sldMk cId="4067421404" sldId="308"/>
            <ac:picMk id="9" creationId="{76F0BC36-8761-8667-BF52-4ADABF4E05CC}"/>
          </ac:picMkLst>
        </pc:picChg>
      </pc:sldChg>
      <pc:sldChg chg="addSp delSp modSp add mod">
        <pc:chgData name="Leandro Baptista" userId="0abba2eb1a13588f" providerId="LiveId" clId="{109CBCF3-F804-443C-B93B-AAAE00B9F85A}" dt="2024-02-01T12:30:11.399" v="418" actId="14100"/>
        <pc:sldMkLst>
          <pc:docMk/>
          <pc:sldMk cId="999527297" sldId="309"/>
        </pc:sldMkLst>
        <pc:spChg chg="mod">
          <ac:chgData name="Leandro Baptista" userId="0abba2eb1a13588f" providerId="LiveId" clId="{109CBCF3-F804-443C-B93B-AAAE00B9F85A}" dt="2024-02-01T12:18:05.662" v="356" actId="20577"/>
          <ac:spMkLst>
            <pc:docMk/>
            <pc:sldMk cId="999527297" sldId="309"/>
            <ac:spMk id="2" creationId="{8DAD6DB5-359E-62D2-EC66-512D89376B1B}"/>
          </ac:spMkLst>
        </pc:spChg>
        <pc:spChg chg="del">
          <ac:chgData name="Leandro Baptista" userId="0abba2eb1a13588f" providerId="LiveId" clId="{109CBCF3-F804-443C-B93B-AAAE00B9F85A}" dt="2024-02-01T12:25:08.689" v="383" actId="478"/>
          <ac:spMkLst>
            <pc:docMk/>
            <pc:sldMk cId="999527297" sldId="309"/>
            <ac:spMk id="3" creationId="{35D239E1-397C-5DDD-2006-4165FB43ACEF}"/>
          </ac:spMkLst>
        </pc:spChg>
        <pc:spChg chg="mod">
          <ac:chgData name="Leandro Baptista" userId="0abba2eb1a13588f" providerId="LiveId" clId="{109CBCF3-F804-443C-B93B-AAAE00B9F85A}" dt="2024-02-01T12:30:11.399" v="418" actId="14100"/>
          <ac:spMkLst>
            <pc:docMk/>
            <pc:sldMk cId="999527297" sldId="309"/>
            <ac:spMk id="4" creationId="{6F1AB239-469C-081D-CCA9-6F44F1A3C690}"/>
          </ac:spMkLst>
        </pc:spChg>
        <pc:picChg chg="add mod ord">
          <ac:chgData name="Leandro Baptista" userId="0abba2eb1a13588f" providerId="LiveId" clId="{109CBCF3-F804-443C-B93B-AAAE00B9F85A}" dt="2024-02-01T12:30:08.164" v="417" actId="14100"/>
          <ac:picMkLst>
            <pc:docMk/>
            <pc:sldMk cId="999527297" sldId="309"/>
            <ac:picMk id="6" creationId="{6062AEDA-3A0A-861C-C280-F633ED03B506}"/>
          </ac:picMkLst>
        </pc:picChg>
        <pc:picChg chg="del">
          <ac:chgData name="Leandro Baptista" userId="0abba2eb1a13588f" providerId="LiveId" clId="{109CBCF3-F804-443C-B93B-AAAE00B9F85A}" dt="2024-02-01T12:18:22.693" v="364" actId="478"/>
          <ac:picMkLst>
            <pc:docMk/>
            <pc:sldMk cId="999527297" sldId="309"/>
            <ac:picMk id="7" creationId="{BE85C1A7-3ED4-189C-6333-65240052B383}"/>
          </ac:picMkLst>
        </pc:picChg>
      </pc:sldChg>
      <pc:sldChg chg="addSp delSp modSp add mod">
        <pc:chgData name="Leandro Baptista" userId="0abba2eb1a13588f" providerId="LiveId" clId="{109CBCF3-F804-443C-B93B-AAAE00B9F85A}" dt="2024-02-01T12:32:05.717" v="453" actId="478"/>
        <pc:sldMkLst>
          <pc:docMk/>
          <pc:sldMk cId="3048591691" sldId="310"/>
        </pc:sldMkLst>
        <pc:spChg chg="mod">
          <ac:chgData name="Leandro Baptista" userId="0abba2eb1a13588f" providerId="LiveId" clId="{109CBCF3-F804-443C-B93B-AAAE00B9F85A}" dt="2024-02-01T12:18:15.095" v="362" actId="20577"/>
          <ac:spMkLst>
            <pc:docMk/>
            <pc:sldMk cId="3048591691" sldId="310"/>
            <ac:spMk id="2" creationId="{F9BE87BF-F976-BA31-6AD6-20A502E6B6CF}"/>
          </ac:spMkLst>
        </pc:spChg>
        <pc:spChg chg="del">
          <ac:chgData name="Leandro Baptista" userId="0abba2eb1a13588f" providerId="LiveId" clId="{109CBCF3-F804-443C-B93B-AAAE00B9F85A}" dt="2024-02-01T12:32:05.717" v="453" actId="478"/>
          <ac:spMkLst>
            <pc:docMk/>
            <pc:sldMk cId="3048591691" sldId="310"/>
            <ac:spMk id="3" creationId="{9759E8E0-2897-BD79-780B-3F13AED010E2}"/>
          </ac:spMkLst>
        </pc:spChg>
        <pc:spChg chg="del">
          <ac:chgData name="Leandro Baptista" userId="0abba2eb1a13588f" providerId="LiveId" clId="{109CBCF3-F804-443C-B93B-AAAE00B9F85A}" dt="2024-02-01T12:31:13.575" v="446" actId="478"/>
          <ac:spMkLst>
            <pc:docMk/>
            <pc:sldMk cId="3048591691" sldId="310"/>
            <ac:spMk id="4" creationId="{D3F51FBE-D173-0EFC-D902-70C8C1AEE2B7}"/>
          </ac:spMkLst>
        </pc:spChg>
        <pc:picChg chg="add mod ord">
          <ac:chgData name="Leandro Baptista" userId="0abba2eb1a13588f" providerId="LiveId" clId="{109CBCF3-F804-443C-B93B-AAAE00B9F85A}" dt="2024-02-01T12:32:02.668" v="452" actId="14100"/>
          <ac:picMkLst>
            <pc:docMk/>
            <pc:sldMk cId="3048591691" sldId="310"/>
            <ac:picMk id="6" creationId="{8E84CB28-92BA-8015-3421-322375D679E2}"/>
          </ac:picMkLst>
        </pc:picChg>
        <pc:picChg chg="del">
          <ac:chgData name="Leandro Baptista" userId="0abba2eb1a13588f" providerId="LiveId" clId="{109CBCF3-F804-443C-B93B-AAAE00B9F85A}" dt="2024-02-01T12:18:24.218" v="365" actId="478"/>
          <ac:picMkLst>
            <pc:docMk/>
            <pc:sldMk cId="3048591691" sldId="310"/>
            <ac:picMk id="7" creationId="{B4E08094-9E6C-5C82-B4A7-BAC11F2721E1}"/>
          </ac:picMkLst>
        </pc:picChg>
      </pc:sldChg>
      <pc:sldChg chg="add">
        <pc:chgData name="Leandro Baptista" userId="0abba2eb1a13588f" providerId="LiveId" clId="{109CBCF3-F804-443C-B93B-AAAE00B9F85A}" dt="2024-02-01T13:56:49.416" v="601"/>
        <pc:sldMkLst>
          <pc:docMk/>
          <pc:sldMk cId="62351559" sldId="311"/>
        </pc:sldMkLst>
      </pc:sldChg>
      <pc:sldChg chg="new del">
        <pc:chgData name="Leandro Baptista" userId="0abba2eb1a13588f" providerId="LiveId" clId="{109CBCF3-F804-443C-B93B-AAAE00B9F85A}" dt="2024-02-01T13:33:00.083" v="526" actId="680"/>
        <pc:sldMkLst>
          <pc:docMk/>
          <pc:sldMk cId="1740285322" sldId="311"/>
        </pc:sldMkLst>
      </pc:sldChg>
      <pc:sldChg chg="addSp delSp modSp add mod">
        <pc:chgData name="Leandro Baptista" userId="0abba2eb1a13588f" providerId="LiveId" clId="{109CBCF3-F804-443C-B93B-AAAE00B9F85A}" dt="2024-02-01T13:58:31.382" v="627" actId="732"/>
        <pc:sldMkLst>
          <pc:docMk/>
          <pc:sldMk cId="2701056422" sldId="312"/>
        </pc:sldMkLst>
        <pc:picChg chg="del">
          <ac:chgData name="Leandro Baptista" userId="0abba2eb1a13588f" providerId="LiveId" clId="{109CBCF3-F804-443C-B93B-AAAE00B9F85A}" dt="2024-02-01T13:56:57.878" v="604" actId="478"/>
          <ac:picMkLst>
            <pc:docMk/>
            <pc:sldMk cId="2701056422" sldId="312"/>
            <ac:picMk id="5" creationId="{A8F7FD8A-36A1-7697-53F9-9B2872C754A8}"/>
          </ac:picMkLst>
        </pc:picChg>
        <pc:picChg chg="del">
          <ac:chgData name="Leandro Baptista" userId="0abba2eb1a13588f" providerId="LiveId" clId="{109CBCF3-F804-443C-B93B-AAAE00B9F85A}" dt="2024-02-01T13:56:59.312" v="606" actId="478"/>
          <ac:picMkLst>
            <pc:docMk/>
            <pc:sldMk cId="2701056422" sldId="312"/>
            <ac:picMk id="6" creationId="{81A4E65E-7813-2F20-3B90-C76DF09BA319}"/>
          </ac:picMkLst>
        </pc:picChg>
        <pc:picChg chg="add mod">
          <ac:chgData name="Leandro Baptista" userId="0abba2eb1a13588f" providerId="LiveId" clId="{109CBCF3-F804-443C-B93B-AAAE00B9F85A}" dt="2024-02-01T13:57:56.435" v="620" actId="1076"/>
          <ac:picMkLst>
            <pc:docMk/>
            <pc:sldMk cId="2701056422" sldId="312"/>
            <ac:picMk id="7" creationId="{DC8DCDFF-AA3B-C058-C9F7-EE70988D5570}"/>
          </ac:picMkLst>
        </pc:picChg>
        <pc:picChg chg="del">
          <ac:chgData name="Leandro Baptista" userId="0abba2eb1a13588f" providerId="LiveId" clId="{109CBCF3-F804-443C-B93B-AAAE00B9F85A}" dt="2024-02-01T13:56:58.673" v="605" actId="478"/>
          <ac:picMkLst>
            <pc:docMk/>
            <pc:sldMk cId="2701056422" sldId="312"/>
            <ac:picMk id="8" creationId="{013CB35A-68C2-F065-FA69-88BAF4E7124A}"/>
          </ac:picMkLst>
        </pc:picChg>
        <pc:picChg chg="del">
          <ac:chgData name="Leandro Baptista" userId="0abba2eb1a13588f" providerId="LiveId" clId="{109CBCF3-F804-443C-B93B-AAAE00B9F85A}" dt="2024-02-01T13:57:00.064" v="607" actId="478"/>
          <ac:picMkLst>
            <pc:docMk/>
            <pc:sldMk cId="2701056422" sldId="312"/>
            <ac:picMk id="10" creationId="{D2AFBCCB-6AD7-3CBF-0486-EB1C2EE1F825}"/>
          </ac:picMkLst>
        </pc:picChg>
        <pc:picChg chg="add mod modCrop">
          <ac:chgData name="Leandro Baptista" userId="0abba2eb1a13588f" providerId="LiveId" clId="{109CBCF3-F804-443C-B93B-AAAE00B9F85A}" dt="2024-02-01T13:58:31.382" v="627" actId="732"/>
          <ac:picMkLst>
            <pc:docMk/>
            <pc:sldMk cId="2701056422" sldId="312"/>
            <ac:picMk id="11" creationId="{6593C69B-1FC6-04EB-9EF7-708A84E8ABEC}"/>
          </ac:picMkLst>
        </pc:picChg>
        <pc:picChg chg="del">
          <ac:chgData name="Leandro Baptista" userId="0abba2eb1a13588f" providerId="LiveId" clId="{109CBCF3-F804-443C-B93B-AAAE00B9F85A}" dt="2024-02-01T13:57:00.707" v="608" actId="478"/>
          <ac:picMkLst>
            <pc:docMk/>
            <pc:sldMk cId="2701056422" sldId="312"/>
            <ac:picMk id="12" creationId="{5042A85F-B812-514C-16BD-019839F82841}"/>
          </ac:picMkLst>
        </pc:picChg>
        <pc:picChg chg="add mod">
          <ac:chgData name="Leandro Baptista" userId="0abba2eb1a13588f" providerId="LiveId" clId="{109CBCF3-F804-443C-B93B-AAAE00B9F85A}" dt="2024-02-01T13:57:54.028" v="619" actId="14100"/>
          <ac:picMkLst>
            <pc:docMk/>
            <pc:sldMk cId="2701056422" sldId="312"/>
            <ac:picMk id="14" creationId="{966F2F50-F1BF-77E8-694E-DDBA691F75C0}"/>
          </ac:picMkLst>
        </pc:picChg>
        <pc:picChg chg="add mod">
          <ac:chgData name="Leandro Baptista" userId="0abba2eb1a13588f" providerId="LiveId" clId="{109CBCF3-F804-443C-B93B-AAAE00B9F85A}" dt="2024-02-01T13:58:20.364" v="625" actId="14100"/>
          <ac:picMkLst>
            <pc:docMk/>
            <pc:sldMk cId="2701056422" sldId="312"/>
            <ac:picMk id="16" creationId="{5A5734EB-8F92-E0C1-0BE7-9B931E16F64F}"/>
          </ac:picMkLst>
        </pc:picChg>
      </pc:sldChg>
      <pc:sldChg chg="addSp delSp modSp add mod">
        <pc:chgData name="Leandro Baptista" userId="0abba2eb1a13588f" providerId="LiveId" clId="{109CBCF3-F804-443C-B93B-AAAE00B9F85A}" dt="2024-02-01T14:11:11.504" v="652" actId="1076"/>
        <pc:sldMkLst>
          <pc:docMk/>
          <pc:sldMk cId="1723875135" sldId="313"/>
        </pc:sldMkLst>
        <pc:picChg chg="add mod">
          <ac:chgData name="Leandro Baptista" userId="0abba2eb1a13588f" providerId="LiveId" clId="{109CBCF3-F804-443C-B93B-AAAE00B9F85A}" dt="2024-02-01T14:11:04.858" v="649" actId="1076"/>
          <ac:picMkLst>
            <pc:docMk/>
            <pc:sldMk cId="1723875135" sldId="313"/>
            <ac:picMk id="5" creationId="{6D02EF10-6E9B-A5DC-C6DD-C4CCE77C7DBA}"/>
          </ac:picMkLst>
        </pc:picChg>
        <pc:picChg chg="del">
          <ac:chgData name="Leandro Baptista" userId="0abba2eb1a13588f" providerId="LiveId" clId="{109CBCF3-F804-443C-B93B-AAAE00B9F85A}" dt="2024-02-01T14:09:17.254" v="629" actId="478"/>
          <ac:picMkLst>
            <pc:docMk/>
            <pc:sldMk cId="1723875135" sldId="313"/>
            <ac:picMk id="7" creationId="{8D3F20B8-26EB-54B9-EF5F-24219C6E7F0B}"/>
          </ac:picMkLst>
        </pc:picChg>
        <pc:picChg chg="add mod modCrop">
          <ac:chgData name="Leandro Baptista" userId="0abba2eb1a13588f" providerId="LiveId" clId="{109CBCF3-F804-443C-B93B-AAAE00B9F85A}" dt="2024-02-01T14:11:06.021" v="650" actId="1076"/>
          <ac:picMkLst>
            <pc:docMk/>
            <pc:sldMk cId="1723875135" sldId="313"/>
            <ac:picMk id="8" creationId="{ED7ECC5A-7708-0B24-FD67-A5515B397ECB}"/>
          </ac:picMkLst>
        </pc:picChg>
        <pc:picChg chg="add mod">
          <ac:chgData name="Leandro Baptista" userId="0abba2eb1a13588f" providerId="LiveId" clId="{109CBCF3-F804-443C-B93B-AAAE00B9F85A}" dt="2024-02-01T14:11:11.504" v="652" actId="1076"/>
          <ac:picMkLst>
            <pc:docMk/>
            <pc:sldMk cId="1723875135" sldId="313"/>
            <ac:picMk id="10" creationId="{BDE7EB2E-B56B-4777-4B19-6B7AC9ABA8C7}"/>
          </ac:picMkLst>
        </pc:picChg>
        <pc:picChg chg="del">
          <ac:chgData name="Leandro Baptista" userId="0abba2eb1a13588f" providerId="LiveId" clId="{109CBCF3-F804-443C-B93B-AAAE00B9F85A}" dt="2024-02-01T14:09:17.254" v="629" actId="478"/>
          <ac:picMkLst>
            <pc:docMk/>
            <pc:sldMk cId="1723875135" sldId="313"/>
            <ac:picMk id="11" creationId="{5BB4D968-83BB-2D26-9839-548A8530D54C}"/>
          </ac:picMkLst>
        </pc:picChg>
        <pc:picChg chg="add mod">
          <ac:chgData name="Leandro Baptista" userId="0abba2eb1a13588f" providerId="LiveId" clId="{109CBCF3-F804-443C-B93B-AAAE00B9F85A}" dt="2024-02-01T14:11:08.894" v="651" actId="1076"/>
          <ac:picMkLst>
            <pc:docMk/>
            <pc:sldMk cId="1723875135" sldId="313"/>
            <ac:picMk id="13" creationId="{EBA67495-873E-5EC4-D9CE-9D2045CD8837}"/>
          </ac:picMkLst>
        </pc:picChg>
        <pc:picChg chg="del">
          <ac:chgData name="Leandro Baptista" userId="0abba2eb1a13588f" providerId="LiveId" clId="{109CBCF3-F804-443C-B93B-AAAE00B9F85A}" dt="2024-02-01T14:09:17.254" v="629" actId="478"/>
          <ac:picMkLst>
            <pc:docMk/>
            <pc:sldMk cId="1723875135" sldId="313"/>
            <ac:picMk id="14" creationId="{2D289EC9-60AE-238E-0091-50988401E333}"/>
          </ac:picMkLst>
        </pc:picChg>
        <pc:picChg chg="del">
          <ac:chgData name="Leandro Baptista" userId="0abba2eb1a13588f" providerId="LiveId" clId="{109CBCF3-F804-443C-B93B-AAAE00B9F85A}" dt="2024-02-01T14:09:17.254" v="629" actId="478"/>
          <ac:picMkLst>
            <pc:docMk/>
            <pc:sldMk cId="1723875135" sldId="313"/>
            <ac:picMk id="16" creationId="{92B2059E-75BE-B4A7-B3B6-AEF033CA772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5CCFDB2C-2934-4A17-87C5-D86B1F797B80}" type="datetime1">
              <a:rPr lang="pt-BR" smtClean="0"/>
              <a:t>01/02/2024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28EEFA9E-C190-4F5C-8394-BD5F1CD55C0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fld id="{A046F3FD-5258-45F1-A056-CFAF800E03AA}" type="datetime1">
              <a:rPr lang="pt-BR" smtClean="0"/>
              <a:pPr/>
              <a:t>01/02/2024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22289C57-55D7-40A4-A101-E74FAC7A092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3920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58C52-D885-3466-A34F-BC0B58FE9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8D4523D-2005-66D7-BD2D-87503D41B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87FCD67-F568-7982-FEF5-1558D0FDD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73A046-7BEE-E35C-AA45-25BF78B0E9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2860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8E573-7AA0-C2BF-AE0A-B5DCA7F04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24A3184-3A98-E585-0763-B8CCF60E2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B8672CE-E341-47E8-0972-F602A9586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DA7822-C57D-5ED4-2A4B-343D81C005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3375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57135-866A-F929-F55C-8EE138F74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7CF9C9C-5639-8145-51EC-E4F15065CE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AC80DEE-3005-5E2E-4322-27E57F7A0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104A86-7D75-478B-33AE-C8B22EA0E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5455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D8693-9A3D-CF21-21C4-38704FC23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AE2C6E1-2437-EDA1-9DDD-E64102354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5F302D0-FFA1-B24A-B819-C10F5578B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E2721D-A2E0-BD28-981A-266CFD429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4091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991B5-0BFC-E5EF-AB41-B3118640C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E85A3D6-5D03-C0C3-F0FF-44531DC93C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CD81CEE-DB17-7DB2-353F-DFB679FEF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DF06BC-E20E-A9CA-A77C-9E60DA7865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0841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8341D-155E-8A5E-9331-95BB3A329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FFB8B1-D265-4ACF-1CE7-46B280910F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ED0AC67-C49D-AC07-4879-A905FA31D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C3D6E5-1625-FA74-BF78-1637277E4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688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AFA83-9E80-01D5-C5DC-BC5695528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36B726-2807-9CED-819C-1EC383C94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A787E9B-2CB2-22DB-E5EB-8D29AB7A0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842145-C43A-0BC1-D52A-53336F697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4368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3E712-477C-C5D2-35CF-A11E778AA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3E96DAC-C4D5-DF24-B9C0-275CCDC8F6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E3C0F46-66B3-C036-CBF4-85E276289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430624-A370-C03C-018C-FD8216A88A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0426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AFFE0-9B5D-5E41-2704-55C60F7D8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5BD77E6-905E-9828-10B3-4B176BBC1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3BE959A-5546-55DE-D955-24B138E64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21FBE1-2D41-99AA-1FC2-B9B554803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0753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DFB4E-468F-94B0-B50A-41A0BEA5F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4DE4779-5F61-D514-1889-5F05DC1189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06D90E7-037D-466E-501C-16EBBE847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5256E6-4A57-23C6-70C5-130A46644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725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3313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ED021-15F2-2002-2830-29D4D18F3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DA57825-0387-9E4C-0F1B-9C210AB5B2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0987A30-8D41-EC4A-CCEC-78AFFFEE3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2579CD-339E-5EB3-AA9E-CEC1889F5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4563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49D0C-0E1F-7214-A966-C87C1F5AF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B976B20-4748-A291-A7A2-5DA9FCB81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7712CED-BBE6-4E2A-E56C-AA4593E8B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465B7E-9ECA-FDAF-3205-63280AA75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5565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09014-8D4E-C97C-E5F2-2AB944F2C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741A78A-4478-7B66-BAE5-442F1AD911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6DB66A9-F2CB-E340-E70F-D99313669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E459AE-2B19-3744-1EBA-12CE36053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5752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0EFE1-E3A9-3EFB-A9E0-BB6ABD5AB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3DD0500-3576-CECD-8445-7D4DE6E40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7018A5D-D424-ADB1-2AED-298BE738D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0CC125-8254-CB1E-C52B-96FF35657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785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7962C-50BA-9585-EF7B-F2AED2EF5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B68050B-967D-D5F3-AA8E-5A65F5D46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6EC0CC9-4110-28EB-35C5-70884A472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7012B7C-892F-46C7-1342-B44AF17492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955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D395A-6502-FC51-FC89-36801D96E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051E90E-0072-8A33-702D-92DB1769C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E6BA431-38A9-D88A-8198-E66880797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27189D-8A6A-2853-DDE8-7C5F954D0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01582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B3FB4-3ABC-4C21-2BBF-972D6472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3882FA4-E06D-E11D-D115-CA0538EBE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5CA4DCB-E586-67FE-6A54-518B437E2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EE4B32E-7C8B-073B-1613-201711B9E4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3862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92C8C-F48D-EFF5-CF48-D65D3BA54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6F35069-2B5D-A8E2-2D03-F5AEEE613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E9F9242-DAA5-FACD-A19A-7BD70E5D7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3AB73A-14D9-A41F-0A62-938B342032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06739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08208-013F-5B2F-E4FF-7C591B564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9E6D57C-3D04-46D2-0C33-C1B243015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BD00C37-4EC4-315A-9790-E7F36B578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852783-2D2C-01A7-AD3B-F880C88EF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7330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EF904-EAA4-5582-425F-37BEFA131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DB42049-DCEB-E350-7FEE-EDE7A521C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1859823-A805-609B-7528-37A16DACB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ADD050-3704-98FE-A8E7-A2A027738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839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10BF8-49C1-9B61-FA03-A8BACD774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21E3743-F271-6FDF-3683-220BC377D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737CE15-B5D4-B9E4-71FC-9480F674A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4402C5-D418-45C4-3BD1-4E1D9A2A4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54008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FC61B-EFC8-E016-3828-408CF95D6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3BED3B7-1150-4603-498D-E8814AB24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F493C50-7F7E-D694-C27E-6668E670F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959BDF7-13AE-814B-7572-2DF44CC44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1207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D90AC-8B01-F2C3-EE90-35363FED1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FDA57A9-5AC0-8CFE-8264-18603BF50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616CA6E-0FAB-A5A9-C420-CF330E09B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D6A8B3-861E-EDC9-A63B-7BEA066561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474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A2C63-B564-DF24-DBB1-ABEDEB46E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2FB5BD9-1D62-6286-9C8E-DEC4FBB81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BAA7199-E623-BADA-A1B0-BB3691389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922CEB2-0D15-DA8D-7A70-95162A818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64234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BB40E-7E89-65C4-0522-B40A984DB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D540E22-8F53-6269-B845-47D2E5868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5469732-4D8C-2BD1-0046-0D28D21B0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A122B5-B491-2B49-53D8-3B582AAEB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5448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5EBC2-A43B-28C6-D92B-1A371C8A1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C3EC128-3588-C2CE-61B2-0CB05432F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1F298EC-50CF-8339-8BD3-C39E14101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7EB7A2-616A-C01C-AB7B-6391F15C9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33778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1E45A-87A2-62D8-A59B-DCB1EA53E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54CE1E5-7C57-88F1-10B5-4401406B5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ECED589-912A-E59B-A45F-294530B0A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C33B72-93FE-2BB6-308B-4EFDAD865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8489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BD473-4594-A398-6C4A-E94516272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43B5E16-A6CA-84CB-2F68-10D100A57C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604C94F-084D-7DC5-89D9-5507AADD7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CA85B6A-5155-6F66-1324-480EA4320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40442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436E2-CE93-B603-A34E-465206270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0952021-AD33-E36D-1F2B-972DBC430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243A354-02A2-B3D2-C044-7E6614E00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FF59CA-820C-A5D3-CED4-B9A267E5F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71208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58DE7-2BA6-7F1A-DE77-3A9448B7E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EBCAD9A-67A6-1367-78B3-2C4D7AFAC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82C3503-30B3-276D-80C5-63804B103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0DE02D-547E-1065-892F-4389BDD5B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79070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768CE-707F-328B-3BA6-57408F25F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EF62D61-2991-BB2B-2D1E-3CDF98CC90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391087C-20FF-18F1-FBC3-C7DED1C1D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1067F5-656A-D4A0-7CF0-1F18BE2F3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4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75B5B-8D51-A1E3-369B-583BD0E98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897749B-FCD4-9782-19C4-E57AFBCD3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58B4A43-4785-8802-0850-7D4838A51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916DB4-69C9-69EC-9BE2-19A78EFBB3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2687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25946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2792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E7384-3B06-4A1F-F7BA-E9DC72D31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3659005-2F95-6B80-77A6-4EEEDD2D2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9539971-9010-6A5F-70BD-765B6F445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F02209-6B5D-9ECD-3C19-60867677A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03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543B7-AFD0-2416-80A3-3A1E53107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055E12B-AE66-5627-E3C5-A4ECF8F05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0C13E27-7182-346E-7936-8B3B6373A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CCA526-9A7B-F571-4094-9707FC784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5206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B8600-CCE1-C468-C13D-EC889A4B2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103769A-1A46-691A-DCD8-9DEC5A71C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4D32513-6391-55C5-E99E-F5886E6D1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383C86D-85A5-CC19-28DD-3B25E997C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5829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620BD-8178-B403-4C18-A1966B2E5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73C665C-97D2-302E-6D46-92DE96D7CA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1B519AA-C72C-E18D-E951-0878E993F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7A7A06-8FCD-6028-6DD8-DBBC7AF99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0624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DBC44-AD45-54D0-A0F0-8B71A7260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1F1D810-79F5-22D4-EE10-2BBE54F1C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B55CC3D-D61D-4D65-2A5B-6085C9D1D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D04038-DDF2-EA76-D5A3-68B12B04D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860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lang="pt-BR" sz="3600" spc="150" baseline="0"/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buNone/>
              <a:defRPr lang="pt-BR" sz="1600"/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editar o estilo do subtítulo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7" name="Espaço Reservado para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elemento gráfico SmartArt</a:t>
            </a:r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áfico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pt-BR" sz="20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7" name="Espaço Reservado para Texto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pt-BR" sz="20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pt-BR" sz="20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9" name="Espaço Reservado para Texto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pt-BR" sz="20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34" name="Espaço Reservado para Texto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1400" spc="50" baseline="0"/>
            </a:lvl1pPr>
          </a:lstStyle>
          <a:p>
            <a:pPr lvl="0" rtl="0"/>
            <a:r>
              <a:rPr lang="pt-BR" noProof="0" dirty="0"/>
              <a:t>Clique para editar os estilos de texto mestre</a:t>
            </a:r>
          </a:p>
        </p:txBody>
      </p:sp>
      <p:sp>
        <p:nvSpPr>
          <p:cNvPr id="35" name="Espaço Reservado para Texto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1400" spc="50" baseline="0"/>
            </a:lvl1pPr>
          </a:lstStyle>
          <a:p>
            <a:pPr lvl="0" rtl="0"/>
            <a:r>
              <a:rPr lang="pt-BR" noProof="0" dirty="0"/>
              <a:t>Clique para editar os estilos de texto mestre</a:t>
            </a:r>
          </a:p>
        </p:txBody>
      </p:sp>
      <p:sp>
        <p:nvSpPr>
          <p:cNvPr id="36" name="Espaço Reservado para Texto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1400" spc="50" baseline="0"/>
            </a:lvl1pPr>
          </a:lstStyle>
          <a:p>
            <a:pPr lvl="0" rtl="0"/>
            <a:r>
              <a:rPr lang="pt-BR" noProof="0" dirty="0"/>
              <a:t>Clique para editar os estilos de texto mestre</a:t>
            </a:r>
          </a:p>
        </p:txBody>
      </p:sp>
      <p:sp>
        <p:nvSpPr>
          <p:cNvPr id="37" name="Espaço Reservado para Texto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1400" spc="50" baseline="0"/>
            </a:lvl1pPr>
          </a:lstStyle>
          <a:p>
            <a:pPr lvl="0" rtl="0"/>
            <a:r>
              <a:rPr lang="pt-BR" noProof="0" dirty="0"/>
              <a:t>Clique para editar os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pt-BR"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t-BR" noProof="0" dirty="0"/>
              <a:t>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 noProof="0" dirty="0"/>
              <a:t>TÍTULO DA 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ois conteúd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pt-BR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pt-BR" sz="1400" spc="50" baseline="0"/>
            </a:lvl1pPr>
            <a:lvl2pPr marL="457200" indent="0">
              <a:lnSpc>
                <a:spcPct val="100000"/>
              </a:lnSpc>
              <a:buNone/>
              <a:defRPr lang="pt-BR" sz="1400" spc="50" baseline="0"/>
            </a:lvl2pPr>
            <a:lvl3pPr marL="914400" indent="0">
              <a:lnSpc>
                <a:spcPct val="100000"/>
              </a:lnSpc>
              <a:buNone/>
              <a:defRPr lang="pt-BR" sz="1400" spc="50" baseline="0"/>
            </a:lvl3pPr>
            <a:lvl4pPr marL="1371600" indent="0">
              <a:lnSpc>
                <a:spcPct val="100000"/>
              </a:lnSpc>
              <a:buNone/>
              <a:defRPr lang="pt-BR" sz="1400" spc="50" baseline="0"/>
            </a:lvl4pPr>
            <a:lvl5pPr marL="1828800" indent="0">
              <a:lnSpc>
                <a:spcPct val="100000"/>
              </a:lnSpc>
              <a:buNone/>
              <a:defRPr lang="pt-BR" sz="1400" spc="50" baseline="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pt-BR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pt-BR" sz="1400" spc="50" baseline="0"/>
            </a:lvl1pPr>
            <a:lvl2pPr marL="457200" indent="0">
              <a:lnSpc>
                <a:spcPct val="100000"/>
              </a:lnSpc>
              <a:buNone/>
              <a:defRPr lang="pt-BR" sz="1400" spc="50" baseline="0"/>
            </a:lvl2pPr>
            <a:lvl3pPr marL="914400" indent="0">
              <a:lnSpc>
                <a:spcPct val="100000"/>
              </a:lnSpc>
              <a:buNone/>
              <a:defRPr lang="pt-BR" sz="1400" spc="50" baseline="0"/>
            </a:lvl3pPr>
            <a:lvl4pPr marL="1371600" indent="0">
              <a:lnSpc>
                <a:spcPct val="100000"/>
              </a:lnSpc>
              <a:buNone/>
              <a:defRPr lang="pt-BR" sz="1400" spc="50" baseline="0"/>
            </a:lvl4pPr>
            <a:lvl5pPr marL="1828800" indent="0">
              <a:lnSpc>
                <a:spcPct val="100000"/>
              </a:lnSpc>
              <a:buNone/>
              <a:defRPr lang="pt-BR" sz="1400" spc="50" baseline="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Partes d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pt-BR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pt-BR" sz="1400" spc="50" baseline="0"/>
            </a:lvl1pPr>
            <a:lvl2pPr marL="457200" indent="0">
              <a:lnSpc>
                <a:spcPct val="100000"/>
              </a:lnSpc>
              <a:buNone/>
              <a:defRPr lang="pt-BR" sz="1400" spc="50" baseline="0"/>
            </a:lvl2pPr>
            <a:lvl3pPr marL="914400" indent="0">
              <a:lnSpc>
                <a:spcPct val="100000"/>
              </a:lnSpc>
              <a:buNone/>
              <a:defRPr lang="pt-BR" sz="1400" spc="50" baseline="0"/>
            </a:lvl3pPr>
            <a:lvl4pPr marL="1371600" indent="0">
              <a:lnSpc>
                <a:spcPct val="100000"/>
              </a:lnSpc>
              <a:buNone/>
              <a:defRPr lang="pt-BR" sz="1400" spc="50" baseline="0"/>
            </a:lvl4pPr>
            <a:lvl5pPr marL="1828800" indent="0">
              <a:lnSpc>
                <a:spcPct val="100000"/>
              </a:lnSpc>
              <a:buNone/>
              <a:defRPr lang="pt-BR" sz="1400" spc="50" baseline="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pt-BR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pt-BR" sz="1400" spc="50" baseline="0"/>
            </a:lvl1pPr>
            <a:lvl2pPr marL="457200" indent="0">
              <a:lnSpc>
                <a:spcPct val="100000"/>
              </a:lnSpc>
              <a:buNone/>
              <a:defRPr lang="pt-BR" sz="1400" spc="50" baseline="0"/>
            </a:lvl2pPr>
            <a:lvl3pPr marL="914400" indent="0">
              <a:lnSpc>
                <a:spcPct val="100000"/>
              </a:lnSpc>
              <a:buNone/>
              <a:defRPr lang="pt-BR" sz="1400" spc="50" baseline="0"/>
            </a:lvl3pPr>
            <a:lvl4pPr marL="1371600" indent="0">
              <a:lnSpc>
                <a:spcPct val="100000"/>
              </a:lnSpc>
              <a:buNone/>
              <a:defRPr lang="pt-BR" sz="1400" spc="50" baseline="0"/>
            </a:lvl4pPr>
            <a:lvl5pPr marL="1828800" indent="0">
              <a:lnSpc>
                <a:spcPct val="100000"/>
              </a:lnSpc>
              <a:buNone/>
              <a:defRPr lang="pt-BR" sz="1400" spc="50" baseline="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pt-BR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pt-BR" sz="1400" spc="50" baseline="0"/>
            </a:lvl1pPr>
            <a:lvl2pPr marL="457200" indent="0">
              <a:lnSpc>
                <a:spcPct val="100000"/>
              </a:lnSpc>
              <a:buNone/>
              <a:defRPr lang="pt-BR" sz="1400" spc="50" baseline="0"/>
            </a:lvl2pPr>
            <a:lvl3pPr marL="914400" indent="0">
              <a:lnSpc>
                <a:spcPct val="100000"/>
              </a:lnSpc>
              <a:buNone/>
              <a:defRPr lang="pt-BR" sz="1400" spc="50" baseline="0"/>
            </a:lvl3pPr>
            <a:lvl4pPr marL="1371600" indent="0">
              <a:lnSpc>
                <a:spcPct val="100000"/>
              </a:lnSpc>
              <a:buNone/>
              <a:defRPr lang="pt-BR" sz="1400" spc="50" baseline="0"/>
            </a:lvl4pPr>
            <a:lvl5pPr marL="1828800" indent="0">
              <a:lnSpc>
                <a:spcPct val="100000"/>
              </a:lnSpc>
              <a:buNone/>
              <a:defRPr lang="pt-BR" sz="1400" spc="50" baseline="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pt-BR"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lang="pt-B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Espaço Reservado para Dat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22" name="Espaço Reservado para Rodapé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24" name="Espaço Reservado para o Número do Slide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chamen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lang="pt-BR"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editar o estilo do subtítulo Mestre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Espaço Reservado para Data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10" name="Espaço Reservado para Rodapé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1" name="Espaço Reservado para o Número do Slide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rtlCol="0" anchor="b">
            <a:normAutofit/>
          </a:bodyPr>
          <a:lstStyle>
            <a:lvl1pPr>
              <a:defRPr lang="pt-BR"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lang="pt-BR"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lang="pt-BR"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lang="pt-BR"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lang="pt-BR"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lang="pt-B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pt-BR"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lang="pt-B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ebra de seçã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 rtlCol="0">
            <a:normAutofit/>
          </a:bodyPr>
          <a:lstStyle>
            <a:lvl1pPr marL="0" indent="0" algn="l">
              <a:buNone/>
              <a:defRPr lang="pt-BR" sz="1600">
                <a:solidFill>
                  <a:schemeClr val="bg1"/>
                </a:solidFill>
              </a:defRPr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editar o estilo do subtítulo Mestre</a:t>
            </a:r>
          </a:p>
        </p:txBody>
      </p:sp>
      <p:pic>
        <p:nvPicPr>
          <p:cNvPr id="5" name="Elemento Gráfico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7" name="Espaço Reservado para o Gráfico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gráfico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8" name="Espaço Reservado para Tabela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tabela</a:t>
            </a:r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 Gráfico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lang="pt-BR"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editar o estilo do subtítulo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ssoas da Equipe do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17" name="Espaço Reservado para Imagem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18" name="Espaço Reservado para Imagem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lvl="1"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19" name="Espaço Reservado para Imagem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ssoas da Equipe do Slid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EDITAR O ESTILO DO TÍTULO PRINCIPAL</a:t>
            </a:r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pt-BR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17" name="Espaço Reservado para Imagem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32" name="Espaço Reservado para Imagem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19" name="Espaço Reservado para Imagem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55" name="Espaço Reservado para Imagem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54" name="Espaço Reservado para Texto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62" name="Espaço Reservado para Texto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56" name="Espaço Reservado para Imagem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59" name="Espaço Reservado para Texto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63" name="Espaço Reservado para Texto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33" name="Espaço Reservado para Imagem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60" name="Espaço Reservado para Texto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64" name="Espaço Reservado para Texto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58" name="Espaço Reservado para Imagem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pt-BR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61" name="Espaço Reservado para Texto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pt-BR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65" name="Espaço Reservado para Texto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pt-BR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EDITAR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pt-BR"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pt-BR"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>
                <a:solidFill>
                  <a:srgbClr val="898989"/>
                </a:solidFill>
              </a:defRPr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9DFD55-3C28-40EF-9E31-A92D2E4017F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Proposta de DESIGN</a:t>
            </a:r>
            <a:br>
              <a:rPr lang="pt-BR" dirty="0"/>
            </a:b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LLC - NYK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 err="1"/>
              <a:t>BeNext</a:t>
            </a:r>
            <a:r>
              <a:rPr lang="pt-BR" dirty="0"/>
              <a:t> </a:t>
            </a:r>
            <a:r>
              <a:rPr lang="pt-BR" dirty="0" err="1"/>
              <a:t>Solutions</a:t>
            </a:r>
            <a:r>
              <a:rPr lang="pt-BR" dirty="0"/>
              <a:t> – 01/02/24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71639-FA06-A2C9-F995-0EE3ED865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FB5D7AA-3D98-69C4-69E4-79D73C3E8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24" y="1529137"/>
            <a:ext cx="11785455" cy="4802652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2B088797-C533-238D-5003-1F430DD3D4B5}"/>
              </a:ext>
            </a:extLst>
          </p:cNvPr>
          <p:cNvSpPr txBox="1"/>
          <p:nvPr/>
        </p:nvSpPr>
        <p:spPr>
          <a:xfrm>
            <a:off x="3200400" y="125885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Tela - Initial</a:t>
            </a:r>
            <a:endParaRPr lang="pt-BR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645FE40F-C136-9E84-4E3E-78AB600F66D2}"/>
              </a:ext>
            </a:extLst>
          </p:cNvPr>
          <p:cNvSpPr txBox="1"/>
          <p:nvPr/>
        </p:nvSpPr>
        <p:spPr>
          <a:xfrm>
            <a:off x="3200399" y="1073542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Opção</a:t>
            </a:r>
            <a:r>
              <a:rPr lang="en-US" dirty="0"/>
              <a:t> 1 - </a:t>
            </a:r>
            <a:r>
              <a:rPr lang="en-US" dirty="0" err="1"/>
              <a:t>Escuro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D5164C2-7069-80F9-578A-9C892A3E63E1}"/>
              </a:ext>
            </a:extLst>
          </p:cNvPr>
          <p:cNvSpPr txBox="1"/>
          <p:nvPr/>
        </p:nvSpPr>
        <p:spPr>
          <a:xfrm>
            <a:off x="119454" y="125885"/>
            <a:ext cx="210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CORES DO MENU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651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6F252-2511-9407-A921-8243FEF22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35BD02F-9E0E-D5C4-AFFA-91126D0B5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24" y="1529136"/>
            <a:ext cx="11713463" cy="4832039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12F5DD6C-F7F0-1AEF-6A87-871D107CEBC8}"/>
              </a:ext>
            </a:extLst>
          </p:cNvPr>
          <p:cNvSpPr txBox="1"/>
          <p:nvPr/>
        </p:nvSpPr>
        <p:spPr>
          <a:xfrm>
            <a:off x="3200400" y="125885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Tela - Initial</a:t>
            </a:r>
            <a:endParaRPr lang="pt-BR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7F495D57-D8B9-76DE-1D70-FAC4F57EF1DC}"/>
              </a:ext>
            </a:extLst>
          </p:cNvPr>
          <p:cNvSpPr txBox="1"/>
          <p:nvPr/>
        </p:nvSpPr>
        <p:spPr>
          <a:xfrm>
            <a:off x="3200399" y="1073542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Opção</a:t>
            </a:r>
            <a:r>
              <a:rPr lang="en-US" dirty="0"/>
              <a:t> 2 - Claro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2E680D7-5FB1-06A2-754B-7CF08E1916CB}"/>
              </a:ext>
            </a:extLst>
          </p:cNvPr>
          <p:cNvSpPr txBox="1"/>
          <p:nvPr/>
        </p:nvSpPr>
        <p:spPr>
          <a:xfrm>
            <a:off x="119454" y="125885"/>
            <a:ext cx="210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CORES DO MENU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604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F9074-8E6E-64A9-C552-0EC59C7FC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687DFB5-B751-8434-10CD-A23F9B675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30" y="1529135"/>
            <a:ext cx="11727761" cy="4832039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8C3F3CC8-0C18-B864-F066-A7913A00B481}"/>
              </a:ext>
            </a:extLst>
          </p:cNvPr>
          <p:cNvSpPr txBox="1"/>
          <p:nvPr/>
        </p:nvSpPr>
        <p:spPr>
          <a:xfrm>
            <a:off x="3200400" y="125885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Tela - Initial</a:t>
            </a:r>
            <a:endParaRPr lang="pt-BR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D14B1EE4-2384-4285-2EBF-2E4C8B13FFC0}"/>
              </a:ext>
            </a:extLst>
          </p:cNvPr>
          <p:cNvSpPr txBox="1"/>
          <p:nvPr/>
        </p:nvSpPr>
        <p:spPr>
          <a:xfrm>
            <a:off x="3200399" y="1073542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Opção</a:t>
            </a:r>
            <a:r>
              <a:rPr lang="en-US" dirty="0"/>
              <a:t> 3 - </a:t>
            </a:r>
            <a:r>
              <a:rPr lang="en-US" dirty="0" err="1"/>
              <a:t>Média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208536-DA26-1C42-EDCC-82623389BB7A}"/>
              </a:ext>
            </a:extLst>
          </p:cNvPr>
          <p:cNvSpPr txBox="1"/>
          <p:nvPr/>
        </p:nvSpPr>
        <p:spPr>
          <a:xfrm>
            <a:off x="119454" y="125885"/>
            <a:ext cx="210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CORES DO MENU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130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4F7CE-9417-0E5A-8972-FC11C7758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203DA3D1-D60A-A10B-4FE4-40425C31E638}"/>
              </a:ext>
            </a:extLst>
          </p:cNvPr>
          <p:cNvSpPr txBox="1"/>
          <p:nvPr/>
        </p:nvSpPr>
        <p:spPr>
          <a:xfrm>
            <a:off x="3200400" y="125885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Tela - Upload</a:t>
            </a:r>
            <a:endParaRPr lang="pt-BR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BCE56EBB-36A1-CA6F-CB66-04A67C2C92F9}"/>
              </a:ext>
            </a:extLst>
          </p:cNvPr>
          <p:cNvSpPr txBox="1"/>
          <p:nvPr/>
        </p:nvSpPr>
        <p:spPr>
          <a:xfrm>
            <a:off x="3200399" y="1073542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Atual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E364DE6-425A-D0E6-3BEA-6A69DE26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31" y="1614353"/>
            <a:ext cx="10389079" cy="496480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83DE0BE-3FE2-87B5-F977-70615E0BF478}"/>
              </a:ext>
            </a:extLst>
          </p:cNvPr>
          <p:cNvSpPr txBox="1"/>
          <p:nvPr/>
        </p:nvSpPr>
        <p:spPr>
          <a:xfrm>
            <a:off x="119454" y="125885"/>
            <a:ext cx="210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CORES DO MENU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3454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0D47C-6D20-5AFB-CF89-46B07A972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50275D27-3926-284B-581E-4D529840FF3A}"/>
              </a:ext>
            </a:extLst>
          </p:cNvPr>
          <p:cNvSpPr txBox="1"/>
          <p:nvPr/>
        </p:nvSpPr>
        <p:spPr>
          <a:xfrm>
            <a:off x="3200400" y="125885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Tela - Upload</a:t>
            </a:r>
            <a:endParaRPr lang="pt-BR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4159E625-8789-57C0-C36D-717AB80E9C16}"/>
              </a:ext>
            </a:extLst>
          </p:cNvPr>
          <p:cNvSpPr txBox="1"/>
          <p:nvPr/>
        </p:nvSpPr>
        <p:spPr>
          <a:xfrm>
            <a:off x="3200399" y="1073542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Opção</a:t>
            </a:r>
            <a:r>
              <a:rPr lang="en-US" dirty="0"/>
              <a:t> 1 - </a:t>
            </a:r>
            <a:r>
              <a:rPr lang="en-US" dirty="0" err="1"/>
              <a:t>Escuro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9C5FF0-3CF3-3F2D-85C5-83C6209C6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12" y="1442874"/>
            <a:ext cx="10075653" cy="518537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4C7E8A2-2CB6-C03E-C12C-B4D6E867255C}"/>
              </a:ext>
            </a:extLst>
          </p:cNvPr>
          <p:cNvSpPr txBox="1"/>
          <p:nvPr/>
        </p:nvSpPr>
        <p:spPr>
          <a:xfrm>
            <a:off x="119454" y="125885"/>
            <a:ext cx="210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CORES DO MENU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0808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F35CE-EADF-357E-BFD0-1AD3495F8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11936717-A5AD-6228-0137-E3E1C615BB2D}"/>
              </a:ext>
            </a:extLst>
          </p:cNvPr>
          <p:cNvSpPr txBox="1"/>
          <p:nvPr/>
        </p:nvSpPr>
        <p:spPr>
          <a:xfrm>
            <a:off x="3200400" y="125885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Tela - Upload</a:t>
            </a:r>
            <a:endParaRPr lang="pt-BR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5CC0AA9D-696F-400A-6F41-81156E70DBC0}"/>
              </a:ext>
            </a:extLst>
          </p:cNvPr>
          <p:cNvSpPr txBox="1"/>
          <p:nvPr/>
        </p:nvSpPr>
        <p:spPr>
          <a:xfrm>
            <a:off x="3200399" y="1073542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Opção</a:t>
            </a:r>
            <a:r>
              <a:rPr lang="en-US" dirty="0"/>
              <a:t> 2 - Claro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39CA48-2AF0-9F39-9F6E-CDABAAA31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4" y="1442873"/>
            <a:ext cx="10154210" cy="528924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4BDBCC3-4CBB-C642-3863-454060FD580C}"/>
              </a:ext>
            </a:extLst>
          </p:cNvPr>
          <p:cNvSpPr txBox="1"/>
          <p:nvPr/>
        </p:nvSpPr>
        <p:spPr>
          <a:xfrm>
            <a:off x="119454" y="125885"/>
            <a:ext cx="210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CORES DO MENU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0825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976CA-6685-E4E3-4E4C-35FE54708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1025E4D9-9BAA-C2E0-BAEC-57B4FF24D13A}"/>
              </a:ext>
            </a:extLst>
          </p:cNvPr>
          <p:cNvSpPr txBox="1"/>
          <p:nvPr/>
        </p:nvSpPr>
        <p:spPr>
          <a:xfrm>
            <a:off x="3200400" y="125885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Tela - Upload</a:t>
            </a:r>
            <a:endParaRPr lang="pt-BR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5627FFDE-C768-5D8E-49CE-F2A7F1CFE66F}"/>
              </a:ext>
            </a:extLst>
          </p:cNvPr>
          <p:cNvSpPr txBox="1"/>
          <p:nvPr/>
        </p:nvSpPr>
        <p:spPr>
          <a:xfrm>
            <a:off x="3200399" y="1073542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Opção</a:t>
            </a:r>
            <a:r>
              <a:rPr lang="en-US" dirty="0"/>
              <a:t> 3 - </a:t>
            </a:r>
            <a:r>
              <a:rPr lang="en-US" dirty="0" err="1"/>
              <a:t>Média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9BF500D-59E9-9898-D148-20F6247C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0" y="1501076"/>
            <a:ext cx="10006642" cy="52166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D4C34DA-ECF1-ADFC-EA25-CDC6207C755F}"/>
              </a:ext>
            </a:extLst>
          </p:cNvPr>
          <p:cNvSpPr txBox="1"/>
          <p:nvPr/>
        </p:nvSpPr>
        <p:spPr>
          <a:xfrm>
            <a:off x="119454" y="125885"/>
            <a:ext cx="210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CORES DO MENU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9171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CA781-4BE7-967D-D178-9D512D920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BFC73460-AD89-22FC-D970-2C1C018A1FA9}"/>
              </a:ext>
            </a:extLst>
          </p:cNvPr>
          <p:cNvSpPr txBox="1"/>
          <p:nvPr/>
        </p:nvSpPr>
        <p:spPr>
          <a:xfrm>
            <a:off x="3200400" y="125885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Tela - Parameters</a:t>
            </a:r>
            <a:endParaRPr lang="pt-BR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3BD27716-86F0-2AFB-2432-A145967C9AAD}"/>
              </a:ext>
            </a:extLst>
          </p:cNvPr>
          <p:cNvSpPr txBox="1"/>
          <p:nvPr/>
        </p:nvSpPr>
        <p:spPr>
          <a:xfrm>
            <a:off x="3200399" y="1073542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Atual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9FFAE9-B073-E7A9-043B-3020F87E3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70" y="1498946"/>
            <a:ext cx="11679260" cy="510883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1C21192-2969-B7A5-3E0F-4D0E7958BCD3}"/>
              </a:ext>
            </a:extLst>
          </p:cNvPr>
          <p:cNvSpPr txBox="1"/>
          <p:nvPr/>
        </p:nvSpPr>
        <p:spPr>
          <a:xfrm>
            <a:off x="119454" y="125885"/>
            <a:ext cx="210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CORES DO MENU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8243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58445-2D39-48DA-A864-994E33F58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6A476338-C4B5-C471-8EBD-F9B7E13E222A}"/>
              </a:ext>
            </a:extLst>
          </p:cNvPr>
          <p:cNvSpPr txBox="1"/>
          <p:nvPr/>
        </p:nvSpPr>
        <p:spPr>
          <a:xfrm>
            <a:off x="3200400" y="125885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Tela - Parameters</a:t>
            </a:r>
            <a:endParaRPr lang="pt-BR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74BE8321-032F-80A9-7F08-CFD0F10E0412}"/>
              </a:ext>
            </a:extLst>
          </p:cNvPr>
          <p:cNvSpPr txBox="1"/>
          <p:nvPr/>
        </p:nvSpPr>
        <p:spPr>
          <a:xfrm>
            <a:off x="3200399" y="1073542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Opção</a:t>
            </a:r>
            <a:r>
              <a:rPr lang="en-US" dirty="0"/>
              <a:t> 1 - </a:t>
            </a:r>
            <a:r>
              <a:rPr lang="en-US" dirty="0" err="1"/>
              <a:t>Escuro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386829F-BF8D-1FAF-EFAC-5D25DFED1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5" y="1695880"/>
            <a:ext cx="11804566" cy="457552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42946ED-68DF-5F7C-AE31-6ACC062A80BC}"/>
              </a:ext>
            </a:extLst>
          </p:cNvPr>
          <p:cNvSpPr txBox="1"/>
          <p:nvPr/>
        </p:nvSpPr>
        <p:spPr>
          <a:xfrm>
            <a:off x="119454" y="125885"/>
            <a:ext cx="210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CORES DO MENU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002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1823C-3E9C-0AB8-3BB3-1899EFF0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B99201EC-29D5-8225-CECC-12FE9E05D8F8}"/>
              </a:ext>
            </a:extLst>
          </p:cNvPr>
          <p:cNvSpPr txBox="1"/>
          <p:nvPr/>
        </p:nvSpPr>
        <p:spPr>
          <a:xfrm>
            <a:off x="3200400" y="125885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Tela - Parameters</a:t>
            </a:r>
            <a:endParaRPr lang="pt-BR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1B7FD69F-F3EA-A37C-FDF7-E73CEA6A505B}"/>
              </a:ext>
            </a:extLst>
          </p:cNvPr>
          <p:cNvSpPr txBox="1"/>
          <p:nvPr/>
        </p:nvSpPr>
        <p:spPr>
          <a:xfrm>
            <a:off x="3200399" y="1073542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Opção</a:t>
            </a:r>
            <a:r>
              <a:rPr lang="en-US" dirty="0"/>
              <a:t> 2 - Claro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FC0BC01-00A5-B791-5ED8-C168F8F6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61" y="1653729"/>
            <a:ext cx="11781671" cy="45314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3FA905B-AF6A-427E-774E-4D2313503ABD}"/>
              </a:ext>
            </a:extLst>
          </p:cNvPr>
          <p:cNvSpPr txBox="1"/>
          <p:nvPr/>
        </p:nvSpPr>
        <p:spPr>
          <a:xfrm>
            <a:off x="119454" y="125885"/>
            <a:ext cx="210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CORES DO MENU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661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065705B8-2799-B8C8-90C3-A9403912D994}"/>
              </a:ext>
            </a:extLst>
          </p:cNvPr>
          <p:cNvSpPr txBox="1"/>
          <p:nvPr/>
        </p:nvSpPr>
        <p:spPr>
          <a:xfrm>
            <a:off x="4210347" y="0"/>
            <a:ext cx="3363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Home - com imagem</a:t>
            </a:r>
          </a:p>
          <a:p>
            <a:pPr algn="ctr"/>
            <a:r>
              <a:rPr lang="pt-BR" dirty="0"/>
              <a:t>Menu - Médio </a:t>
            </a:r>
          </a:p>
          <a:p>
            <a:pPr algn="ctr"/>
            <a:r>
              <a:rPr lang="pt-BR" dirty="0" err="1"/>
              <a:t>Plan</a:t>
            </a:r>
            <a:r>
              <a:rPr lang="pt-BR" dirty="0"/>
              <a:t> x </a:t>
            </a:r>
            <a:r>
              <a:rPr lang="pt-BR" dirty="0" err="1"/>
              <a:t>Actual</a:t>
            </a:r>
            <a:r>
              <a:rPr lang="pt-BR" dirty="0"/>
              <a:t> – Laranja</a:t>
            </a:r>
          </a:p>
          <a:p>
            <a:pPr algn="ctr"/>
            <a:r>
              <a:rPr lang="pt-BR" dirty="0"/>
              <a:t>Vix - Azul que está em Santos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5076EF4-555A-444B-1ED6-7712848C4F1F}"/>
              </a:ext>
            </a:extLst>
          </p:cNvPr>
          <p:cNvSpPr txBox="1"/>
          <p:nvPr/>
        </p:nvSpPr>
        <p:spPr>
          <a:xfrm>
            <a:off x="119454" y="125885"/>
            <a:ext cx="346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PRIMEIRAS ESCOLHAS BRUNO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0B0FC7-0A8E-CBBD-EFC2-4E1623D90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971" y="0"/>
            <a:ext cx="4756030" cy="140015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AF95506-6629-0FCF-C6B6-F62749050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31" y="1732530"/>
            <a:ext cx="5885900" cy="242603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3344FE7-CD0C-98DF-AA5A-CE69A26F3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024" y="1732530"/>
            <a:ext cx="5152845" cy="271089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178D4B4-106B-B756-2033-C77345B51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516" y="4621503"/>
            <a:ext cx="5564038" cy="211061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5B59A74-D57A-D673-DB12-B2FAE2476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831" y="4538501"/>
            <a:ext cx="5564038" cy="227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01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30500-B33F-5611-9E4D-243AF0D37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F4348084-F709-683C-93B9-8C57A19874DA}"/>
              </a:ext>
            </a:extLst>
          </p:cNvPr>
          <p:cNvSpPr txBox="1"/>
          <p:nvPr/>
        </p:nvSpPr>
        <p:spPr>
          <a:xfrm>
            <a:off x="3200400" y="125885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Tela - Parameters</a:t>
            </a:r>
            <a:endParaRPr lang="pt-BR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0D0F34E-ABEF-5DB9-DBC1-211888EB6E5E}"/>
              </a:ext>
            </a:extLst>
          </p:cNvPr>
          <p:cNvSpPr txBox="1"/>
          <p:nvPr/>
        </p:nvSpPr>
        <p:spPr>
          <a:xfrm>
            <a:off x="3200399" y="1073542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Opção</a:t>
            </a:r>
            <a:r>
              <a:rPr lang="en-US" dirty="0"/>
              <a:t> 3 - </a:t>
            </a:r>
            <a:r>
              <a:rPr lang="en-US" dirty="0" err="1"/>
              <a:t>Média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596CC44-BFC3-10F8-DC5E-6FA057458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49" y="1798106"/>
            <a:ext cx="11820986" cy="45509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79A2818-E637-9A8A-3E95-51099BBB5F83}"/>
              </a:ext>
            </a:extLst>
          </p:cNvPr>
          <p:cNvSpPr txBox="1"/>
          <p:nvPr/>
        </p:nvSpPr>
        <p:spPr>
          <a:xfrm>
            <a:off x="119454" y="125885"/>
            <a:ext cx="210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CORES DO MENU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2531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46554-5743-5BAC-E470-3BBA85B81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0CF09DDA-7B4F-A8E5-420B-7F7F02D7DEDF}"/>
              </a:ext>
            </a:extLst>
          </p:cNvPr>
          <p:cNvSpPr txBox="1"/>
          <p:nvPr/>
        </p:nvSpPr>
        <p:spPr>
          <a:xfrm>
            <a:off x="3200400" y="125885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Tela - Computing</a:t>
            </a:r>
            <a:endParaRPr lang="pt-BR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8E7C2405-7D7D-939F-FC75-184E933F4D15}"/>
              </a:ext>
            </a:extLst>
          </p:cNvPr>
          <p:cNvSpPr txBox="1"/>
          <p:nvPr/>
        </p:nvSpPr>
        <p:spPr>
          <a:xfrm>
            <a:off x="3200399" y="1073542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Atual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54FD5A5-3FEA-6E6B-38BB-31AFC1B00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197"/>
            <a:ext cx="12192000" cy="523380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4ACCF93-5B65-BD75-3DD2-859A27ECB5FC}"/>
              </a:ext>
            </a:extLst>
          </p:cNvPr>
          <p:cNvSpPr txBox="1"/>
          <p:nvPr/>
        </p:nvSpPr>
        <p:spPr>
          <a:xfrm>
            <a:off x="119454" y="125885"/>
            <a:ext cx="210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CORES DO MENU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5324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B54F5-A0BD-A5B6-7490-0F138A56B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BBCD4399-4168-1E6B-DDE0-D72C287A7BE6}"/>
              </a:ext>
            </a:extLst>
          </p:cNvPr>
          <p:cNvSpPr txBox="1"/>
          <p:nvPr/>
        </p:nvSpPr>
        <p:spPr>
          <a:xfrm>
            <a:off x="3200400" y="125885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Tela - Computing</a:t>
            </a:r>
            <a:endParaRPr lang="pt-BR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01EC2CEB-C2F5-137C-82F6-FDA310D8BC3F}"/>
              </a:ext>
            </a:extLst>
          </p:cNvPr>
          <p:cNvSpPr txBox="1"/>
          <p:nvPr/>
        </p:nvSpPr>
        <p:spPr>
          <a:xfrm>
            <a:off x="3200399" y="1073542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Opção</a:t>
            </a:r>
            <a:r>
              <a:rPr lang="en-US" dirty="0"/>
              <a:t> 1 - </a:t>
            </a:r>
            <a:r>
              <a:rPr lang="en-US" dirty="0" err="1"/>
              <a:t>Escuro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BAB4916-90F3-EA32-6459-00A0929F9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3196"/>
            <a:ext cx="12192000" cy="514891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4073921-F2EB-92B6-4D6B-1293888A107E}"/>
              </a:ext>
            </a:extLst>
          </p:cNvPr>
          <p:cNvSpPr txBox="1"/>
          <p:nvPr/>
        </p:nvSpPr>
        <p:spPr>
          <a:xfrm>
            <a:off x="119454" y="125885"/>
            <a:ext cx="210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CORES DO MENU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5473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6A518-A000-9829-747C-F1A98642C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51402170-80AA-96AA-D150-71B637092B65}"/>
              </a:ext>
            </a:extLst>
          </p:cNvPr>
          <p:cNvSpPr txBox="1"/>
          <p:nvPr/>
        </p:nvSpPr>
        <p:spPr>
          <a:xfrm>
            <a:off x="3200400" y="125885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Tela - Computing</a:t>
            </a:r>
            <a:endParaRPr lang="pt-BR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D38B1F2C-7054-7917-67A5-1FE84CC9D5B8}"/>
              </a:ext>
            </a:extLst>
          </p:cNvPr>
          <p:cNvSpPr txBox="1"/>
          <p:nvPr/>
        </p:nvSpPr>
        <p:spPr>
          <a:xfrm>
            <a:off x="3200399" y="1073542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Opção</a:t>
            </a:r>
            <a:r>
              <a:rPr lang="en-US" dirty="0"/>
              <a:t> 2 - Claro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2DD6BD-372D-3A4F-38FD-71A97FEEF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8641"/>
            <a:ext cx="12192000" cy="513347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2EA92A6-75F1-663F-0393-0F572247569A}"/>
              </a:ext>
            </a:extLst>
          </p:cNvPr>
          <p:cNvSpPr txBox="1"/>
          <p:nvPr/>
        </p:nvSpPr>
        <p:spPr>
          <a:xfrm>
            <a:off x="119454" y="125885"/>
            <a:ext cx="210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CORES DO MENU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6620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09DB8-64A3-46ED-87FD-3970182F1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AB470AFE-203D-74EB-4950-458EACA1E617}"/>
              </a:ext>
            </a:extLst>
          </p:cNvPr>
          <p:cNvSpPr txBox="1"/>
          <p:nvPr/>
        </p:nvSpPr>
        <p:spPr>
          <a:xfrm>
            <a:off x="3200400" y="125885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Tela - Computing</a:t>
            </a:r>
            <a:endParaRPr lang="pt-BR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483FD1BE-AC70-84EC-8948-4593B43D4096}"/>
              </a:ext>
            </a:extLst>
          </p:cNvPr>
          <p:cNvSpPr txBox="1"/>
          <p:nvPr/>
        </p:nvSpPr>
        <p:spPr>
          <a:xfrm>
            <a:off x="3200399" y="1073542"/>
            <a:ext cx="334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Opção</a:t>
            </a:r>
            <a:r>
              <a:rPr lang="en-US" dirty="0"/>
              <a:t> 3 - </a:t>
            </a:r>
            <a:r>
              <a:rPr lang="en-US" dirty="0" err="1"/>
              <a:t>Média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92B053-CDBF-92EE-EA7D-2AE286863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7241"/>
            <a:ext cx="12192000" cy="513487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49C41E0-D395-5822-80D0-A51F1D23CA31}"/>
              </a:ext>
            </a:extLst>
          </p:cNvPr>
          <p:cNvSpPr txBox="1"/>
          <p:nvPr/>
        </p:nvSpPr>
        <p:spPr>
          <a:xfrm>
            <a:off x="119454" y="125885"/>
            <a:ext cx="210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CORES DO MENU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2672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FC20A-5ECE-684D-1E78-805ECA8E1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E77934C1-19ED-53F3-3597-07CF4158FDF0}"/>
              </a:ext>
            </a:extLst>
          </p:cNvPr>
          <p:cNvSpPr txBox="1"/>
          <p:nvPr/>
        </p:nvSpPr>
        <p:spPr>
          <a:xfrm>
            <a:off x="3554083" y="0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OPTIONS – PLAN X ACTUAL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INITIAL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6355DD5-B36A-FA51-AA7D-B3596CC4ADE2}"/>
              </a:ext>
            </a:extLst>
          </p:cNvPr>
          <p:cNvSpPr txBox="1"/>
          <p:nvPr/>
        </p:nvSpPr>
        <p:spPr>
          <a:xfrm>
            <a:off x="1765787" y="1149403"/>
            <a:ext cx="2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FF"/>
                </a:solidFill>
              </a:rPr>
              <a:t>ROSA</a:t>
            </a:r>
            <a:r>
              <a:rPr lang="en-US" dirty="0"/>
              <a:t> x </a:t>
            </a:r>
            <a:r>
              <a:rPr lang="en-US" dirty="0">
                <a:solidFill>
                  <a:srgbClr val="00B050"/>
                </a:solidFill>
              </a:rPr>
              <a:t>VERDE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F66D173-73D1-4F38-1749-AB819E6E409F}"/>
              </a:ext>
            </a:extLst>
          </p:cNvPr>
          <p:cNvSpPr txBox="1"/>
          <p:nvPr/>
        </p:nvSpPr>
        <p:spPr>
          <a:xfrm>
            <a:off x="7959058" y="1134240"/>
            <a:ext cx="2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CINZA</a:t>
            </a:r>
            <a:r>
              <a:rPr lang="en-US" dirty="0"/>
              <a:t> x </a:t>
            </a:r>
            <a:r>
              <a:rPr lang="en-US" dirty="0">
                <a:solidFill>
                  <a:srgbClr val="0070C0"/>
                </a:solidFill>
              </a:rPr>
              <a:t>AZUL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7CA832D-A4F0-3F15-DCC1-8884E426137A}"/>
              </a:ext>
            </a:extLst>
          </p:cNvPr>
          <p:cNvSpPr txBox="1"/>
          <p:nvPr/>
        </p:nvSpPr>
        <p:spPr>
          <a:xfrm>
            <a:off x="7959058" y="4009558"/>
            <a:ext cx="2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CINZA</a:t>
            </a:r>
            <a:r>
              <a:rPr lang="en-US" dirty="0"/>
              <a:t> x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AMARELO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B38D346-D281-CB3C-9F1C-A5E4A5C5182C}"/>
              </a:ext>
            </a:extLst>
          </p:cNvPr>
          <p:cNvSpPr txBox="1"/>
          <p:nvPr/>
        </p:nvSpPr>
        <p:spPr>
          <a:xfrm>
            <a:off x="1903315" y="4028719"/>
            <a:ext cx="2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LARANJA</a:t>
            </a:r>
            <a:r>
              <a:rPr lang="en-US" dirty="0"/>
              <a:t> x </a:t>
            </a:r>
            <a:r>
              <a:rPr lang="en-US" dirty="0">
                <a:solidFill>
                  <a:srgbClr val="0070C0"/>
                </a:solidFill>
              </a:rPr>
              <a:t>AZUL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FDA68F-4D39-5BFE-CF19-00C3D9F98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8" y="4378890"/>
            <a:ext cx="5651918" cy="237143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C28E29C-085F-4C80-92E4-C754209F3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667" y="4398051"/>
            <a:ext cx="5651919" cy="23736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FCFF8BE-8129-2703-99DD-88B4E0093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9" y="1494892"/>
            <a:ext cx="5809247" cy="242506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BDA7F7B-72E4-C70D-F601-8019E8F06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8786" y="1503572"/>
            <a:ext cx="5929679" cy="241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88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FF4EB-31AF-EBC8-2933-1430D476E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4D964CCD-E6AE-81AA-E8AD-38A7CD4DD2FA}"/>
              </a:ext>
            </a:extLst>
          </p:cNvPr>
          <p:cNvSpPr txBox="1"/>
          <p:nvPr/>
        </p:nvSpPr>
        <p:spPr>
          <a:xfrm>
            <a:off x="3554083" y="0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OPTIONS – PLAN X ACTUAL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PARAMETERS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16373C8-318F-43D6-B250-21DFC59010CC}"/>
              </a:ext>
            </a:extLst>
          </p:cNvPr>
          <p:cNvSpPr txBox="1"/>
          <p:nvPr/>
        </p:nvSpPr>
        <p:spPr>
          <a:xfrm>
            <a:off x="1765787" y="1149403"/>
            <a:ext cx="2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FF"/>
                </a:solidFill>
              </a:rPr>
              <a:t>ROSA</a:t>
            </a:r>
            <a:r>
              <a:rPr lang="en-US" dirty="0"/>
              <a:t> x </a:t>
            </a:r>
            <a:r>
              <a:rPr lang="en-US" dirty="0">
                <a:solidFill>
                  <a:srgbClr val="00B050"/>
                </a:solidFill>
              </a:rPr>
              <a:t>VERDE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ADE0E7C-BD4B-841D-0710-971C731E6E1E}"/>
              </a:ext>
            </a:extLst>
          </p:cNvPr>
          <p:cNvSpPr txBox="1"/>
          <p:nvPr/>
        </p:nvSpPr>
        <p:spPr>
          <a:xfrm>
            <a:off x="7959058" y="1134240"/>
            <a:ext cx="2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CINZA</a:t>
            </a:r>
            <a:r>
              <a:rPr lang="en-US" dirty="0"/>
              <a:t> x </a:t>
            </a:r>
            <a:r>
              <a:rPr lang="en-US" dirty="0">
                <a:solidFill>
                  <a:srgbClr val="0070C0"/>
                </a:solidFill>
              </a:rPr>
              <a:t>AZUL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63E0B28-DE53-25AA-96D5-31184EEA09B1}"/>
              </a:ext>
            </a:extLst>
          </p:cNvPr>
          <p:cNvSpPr txBox="1"/>
          <p:nvPr/>
        </p:nvSpPr>
        <p:spPr>
          <a:xfrm>
            <a:off x="7959058" y="4009558"/>
            <a:ext cx="2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CINZA</a:t>
            </a:r>
            <a:r>
              <a:rPr lang="en-US" dirty="0"/>
              <a:t> x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AMARELO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1643DC0-FA24-D8E4-2899-A1B32AF79816}"/>
              </a:ext>
            </a:extLst>
          </p:cNvPr>
          <p:cNvSpPr txBox="1"/>
          <p:nvPr/>
        </p:nvSpPr>
        <p:spPr>
          <a:xfrm>
            <a:off x="1903315" y="4028719"/>
            <a:ext cx="2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LARANJA</a:t>
            </a:r>
            <a:r>
              <a:rPr lang="en-US" dirty="0"/>
              <a:t> x </a:t>
            </a:r>
            <a:r>
              <a:rPr lang="en-US" dirty="0">
                <a:solidFill>
                  <a:srgbClr val="0070C0"/>
                </a:solidFill>
              </a:rPr>
              <a:t>AZUL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F9D7286-9038-A0EE-0F62-EC9CA7F02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4" y="4378891"/>
            <a:ext cx="5486400" cy="218062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26B87AB-878E-B9E0-D1F0-8065C234D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548" y="4378890"/>
            <a:ext cx="5486400" cy="215453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4A5D4EA-E874-195C-3414-5705EF892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547" y="1695880"/>
            <a:ext cx="5602173" cy="217143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E1C87B8-F753-3444-ED7E-61BBC944C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502" y="1569093"/>
            <a:ext cx="5222662" cy="228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2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CF7CF-D317-9C13-5560-AD3EAB65C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B9666AF6-699B-4F7E-CE39-7E5C0B6F6FDA}"/>
              </a:ext>
            </a:extLst>
          </p:cNvPr>
          <p:cNvSpPr txBox="1"/>
          <p:nvPr/>
        </p:nvSpPr>
        <p:spPr>
          <a:xfrm>
            <a:off x="3554083" y="0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OPTIONS – PLAN X ACTUAL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COMPUTING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AFFE09-6B44-5343-448B-4BB62EAEB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58" y="4473776"/>
            <a:ext cx="5659682" cy="222966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E5DFD6B-159B-2ED6-E305-43A79BDBD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73776"/>
            <a:ext cx="5659682" cy="221930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E48CA31-7B6D-9314-192B-61CB7F7F3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18735"/>
            <a:ext cx="5659682" cy="239019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B8EE5CC-94EA-09B2-CD51-6FBAD58F6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58" y="1518735"/>
            <a:ext cx="5416764" cy="232531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F3D5897-829F-9061-9831-390257481C3A}"/>
              </a:ext>
            </a:extLst>
          </p:cNvPr>
          <p:cNvSpPr txBox="1"/>
          <p:nvPr/>
        </p:nvSpPr>
        <p:spPr>
          <a:xfrm>
            <a:off x="1765787" y="1149403"/>
            <a:ext cx="2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FF"/>
                </a:solidFill>
              </a:rPr>
              <a:t>ROSA</a:t>
            </a:r>
            <a:r>
              <a:rPr lang="en-US" dirty="0"/>
              <a:t> x </a:t>
            </a:r>
            <a:r>
              <a:rPr lang="en-US" dirty="0">
                <a:solidFill>
                  <a:srgbClr val="00B050"/>
                </a:solidFill>
              </a:rPr>
              <a:t>VERDE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44F042E-AFE4-1593-F647-8D5C4824F458}"/>
              </a:ext>
            </a:extLst>
          </p:cNvPr>
          <p:cNvSpPr txBox="1"/>
          <p:nvPr/>
        </p:nvSpPr>
        <p:spPr>
          <a:xfrm>
            <a:off x="7959058" y="1134240"/>
            <a:ext cx="2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CINZA</a:t>
            </a:r>
            <a:r>
              <a:rPr lang="en-US" dirty="0"/>
              <a:t> x </a:t>
            </a:r>
            <a:r>
              <a:rPr lang="en-US" dirty="0">
                <a:solidFill>
                  <a:srgbClr val="0070C0"/>
                </a:solidFill>
              </a:rPr>
              <a:t>AZUL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1472611-250B-37A3-70DE-4967CD1D10A2}"/>
              </a:ext>
            </a:extLst>
          </p:cNvPr>
          <p:cNvSpPr txBox="1"/>
          <p:nvPr/>
        </p:nvSpPr>
        <p:spPr>
          <a:xfrm>
            <a:off x="7959058" y="4009558"/>
            <a:ext cx="2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CINZA</a:t>
            </a:r>
            <a:r>
              <a:rPr lang="en-US" dirty="0"/>
              <a:t> x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AMARELO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F6B1F77-7400-33DE-39B3-F1DDB6F67ABD}"/>
              </a:ext>
            </a:extLst>
          </p:cNvPr>
          <p:cNvSpPr txBox="1"/>
          <p:nvPr/>
        </p:nvSpPr>
        <p:spPr>
          <a:xfrm>
            <a:off x="1903315" y="4028719"/>
            <a:ext cx="2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LARANJA</a:t>
            </a:r>
            <a:r>
              <a:rPr lang="en-US" dirty="0"/>
              <a:t> x </a:t>
            </a:r>
            <a:r>
              <a:rPr lang="en-US" dirty="0">
                <a:solidFill>
                  <a:srgbClr val="0070C0"/>
                </a:solidFill>
              </a:rPr>
              <a:t>AZUL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3EE6A-5F4C-CE6E-3B2F-633C9C41E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B46AC988-F2F5-2BB5-9F37-72A28A77A26F}"/>
              </a:ext>
            </a:extLst>
          </p:cNvPr>
          <p:cNvSpPr txBox="1"/>
          <p:nvPr/>
        </p:nvSpPr>
        <p:spPr>
          <a:xfrm>
            <a:off x="3605841" y="0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- VIX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COR PORTO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73921C5-5A59-F04D-A940-9B13E32A51FC}"/>
              </a:ext>
            </a:extLst>
          </p:cNvPr>
          <p:cNvSpPr txBox="1"/>
          <p:nvPr/>
        </p:nvSpPr>
        <p:spPr>
          <a:xfrm>
            <a:off x="1121434" y="905774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9A9F478-ACDD-2B33-06C6-43BB0856AF70}"/>
              </a:ext>
            </a:extLst>
          </p:cNvPr>
          <p:cNvSpPr txBox="1"/>
          <p:nvPr/>
        </p:nvSpPr>
        <p:spPr>
          <a:xfrm>
            <a:off x="8540151" y="1273503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ESCURO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D16409F-FD55-59E1-F9D3-5A296F5085A2}"/>
              </a:ext>
            </a:extLst>
          </p:cNvPr>
          <p:cNvSpPr txBox="1"/>
          <p:nvPr/>
        </p:nvSpPr>
        <p:spPr>
          <a:xfrm>
            <a:off x="1285335" y="5360032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Médio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1F1E96-4DA9-71A3-A55A-09D3BA084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597" y="4393740"/>
            <a:ext cx="5874588" cy="240611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EB299F6-A270-5700-48CB-444E35522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34923"/>
            <a:ext cx="5874588" cy="242156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30C7C9B-0D56-78D8-2480-31855C985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40" y="1328759"/>
            <a:ext cx="5874588" cy="245406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7DB5243-8D6B-FDD2-7309-2F714449D3B6}"/>
              </a:ext>
            </a:extLst>
          </p:cNvPr>
          <p:cNvSpPr txBox="1"/>
          <p:nvPr/>
        </p:nvSpPr>
        <p:spPr>
          <a:xfrm>
            <a:off x="119454" y="125885"/>
            <a:ext cx="25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VARIAÇÕES PORTOS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7732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55568-8A45-5F24-F843-1F9777DF9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E650C7BD-193E-CBE3-3443-CD742132A3AB}"/>
              </a:ext>
            </a:extLst>
          </p:cNvPr>
          <p:cNvSpPr txBox="1"/>
          <p:nvPr/>
        </p:nvSpPr>
        <p:spPr>
          <a:xfrm>
            <a:off x="3554083" y="0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- ZAR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COR PORTO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1631142-AE8B-785C-C2EB-E73424BDE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48" y="1313301"/>
            <a:ext cx="5858689" cy="23529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3197055-AAD0-518A-1934-2C3B20239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662" y="1705020"/>
            <a:ext cx="5858690" cy="242016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F380E6A-2891-E06D-1502-D594219C3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276" y="4356650"/>
            <a:ext cx="5858689" cy="244506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3309CAA-CB2F-8C9A-FF06-36ADFBCBBCD7}"/>
              </a:ext>
            </a:extLst>
          </p:cNvPr>
          <p:cNvSpPr txBox="1"/>
          <p:nvPr/>
        </p:nvSpPr>
        <p:spPr>
          <a:xfrm>
            <a:off x="1121434" y="905774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79797F1-C08B-E99A-2659-65DC7346157D}"/>
              </a:ext>
            </a:extLst>
          </p:cNvPr>
          <p:cNvSpPr txBox="1"/>
          <p:nvPr/>
        </p:nvSpPr>
        <p:spPr>
          <a:xfrm>
            <a:off x="8540151" y="1273503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ESCURO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3A1ACCB-705C-CC34-2E89-EB280F09E92E}"/>
              </a:ext>
            </a:extLst>
          </p:cNvPr>
          <p:cNvSpPr txBox="1"/>
          <p:nvPr/>
        </p:nvSpPr>
        <p:spPr>
          <a:xfrm>
            <a:off x="1285335" y="5360032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Médio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27C95D1-0F3D-45E8-49ED-8AA570CDCA36}"/>
              </a:ext>
            </a:extLst>
          </p:cNvPr>
          <p:cNvSpPr txBox="1"/>
          <p:nvPr/>
        </p:nvSpPr>
        <p:spPr>
          <a:xfrm>
            <a:off x="119454" y="125885"/>
            <a:ext cx="25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VARIAÇÕES PORTOS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259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B0503-C97F-6E09-2687-CA6485694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EABFD901-F5B8-8291-ADC9-E0F15A2B9460}"/>
              </a:ext>
            </a:extLst>
          </p:cNvPr>
          <p:cNvSpPr txBox="1"/>
          <p:nvPr/>
        </p:nvSpPr>
        <p:spPr>
          <a:xfrm>
            <a:off x="4210347" y="0"/>
            <a:ext cx="3363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Home - com imagem</a:t>
            </a:r>
          </a:p>
          <a:p>
            <a:pPr algn="ctr"/>
            <a:r>
              <a:rPr lang="pt-BR" dirty="0"/>
              <a:t>Menu - Médio </a:t>
            </a:r>
          </a:p>
          <a:p>
            <a:pPr algn="ctr"/>
            <a:r>
              <a:rPr lang="pt-BR" dirty="0" err="1"/>
              <a:t>Plan</a:t>
            </a:r>
            <a:r>
              <a:rPr lang="pt-BR" dirty="0"/>
              <a:t> x </a:t>
            </a:r>
            <a:r>
              <a:rPr lang="pt-BR" dirty="0" err="1"/>
              <a:t>Actual</a:t>
            </a:r>
            <a:r>
              <a:rPr lang="pt-BR" dirty="0"/>
              <a:t> – Laranja</a:t>
            </a:r>
          </a:p>
          <a:p>
            <a:pPr algn="ctr"/>
            <a:r>
              <a:rPr lang="pt-BR" dirty="0"/>
              <a:t>Vix - Azul que está em Santos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189C6D5-4546-5277-5FE8-1E1F1A4328AB}"/>
              </a:ext>
            </a:extLst>
          </p:cNvPr>
          <p:cNvSpPr txBox="1"/>
          <p:nvPr/>
        </p:nvSpPr>
        <p:spPr>
          <a:xfrm>
            <a:off x="119454" y="125885"/>
            <a:ext cx="346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PRIMEIRAS ESCOLHAS BRUNO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3A438A2-2446-0DA0-4C34-0D539196F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971" y="0"/>
            <a:ext cx="4756030" cy="140015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48AC0FB-C6D3-7B4C-E332-B67A8A5D4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31" y="1732530"/>
            <a:ext cx="5885900" cy="242603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3148166-6050-7C7B-2CC0-6B6E1440C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024" y="1732530"/>
            <a:ext cx="5152845" cy="271089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F02EF0E-BE46-EC9F-68F2-5C3BC1FE5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516" y="4621503"/>
            <a:ext cx="5564038" cy="211061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3BF987D-272D-677D-52AB-E6F9D4A25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831" y="4538501"/>
            <a:ext cx="5564038" cy="227661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FC2C837-E8F3-BCDD-75C3-3A332E7E2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31" y="1732529"/>
            <a:ext cx="5885900" cy="245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1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C0CC4-DF9A-9AA1-8F3F-5C9F3CE5C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33A3D032-114A-85E2-2DEC-693CDFC0B225}"/>
              </a:ext>
            </a:extLst>
          </p:cNvPr>
          <p:cNvSpPr txBox="1"/>
          <p:nvPr/>
        </p:nvSpPr>
        <p:spPr>
          <a:xfrm>
            <a:off x="3554083" y="0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- PNG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COR PORTO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FF6BC2E-813A-59D3-D7FA-9353D69BCA48}"/>
              </a:ext>
            </a:extLst>
          </p:cNvPr>
          <p:cNvSpPr txBox="1"/>
          <p:nvPr/>
        </p:nvSpPr>
        <p:spPr>
          <a:xfrm>
            <a:off x="1121434" y="905774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D99410-7182-5305-2956-E52C286661DD}"/>
              </a:ext>
            </a:extLst>
          </p:cNvPr>
          <p:cNvSpPr txBox="1"/>
          <p:nvPr/>
        </p:nvSpPr>
        <p:spPr>
          <a:xfrm>
            <a:off x="8540151" y="1273503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ESCURO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260F9F1-2FAA-957C-263E-64D6E3DEEB7B}"/>
              </a:ext>
            </a:extLst>
          </p:cNvPr>
          <p:cNvSpPr txBox="1"/>
          <p:nvPr/>
        </p:nvSpPr>
        <p:spPr>
          <a:xfrm>
            <a:off x="1285335" y="5360032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Médio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77BDF9-AE51-4623-2A96-1B87C5E9E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3503"/>
            <a:ext cx="5880340" cy="24737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507BB6D-3F86-D59D-EBDE-15839698B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132" y="1730525"/>
            <a:ext cx="5880340" cy="247377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872745C-7B4A-26E4-2A2D-B3FC2C35F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736" y="4291991"/>
            <a:ext cx="5880340" cy="245750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DBDC272-A07D-FD46-3AC7-217475576D2A}"/>
              </a:ext>
            </a:extLst>
          </p:cNvPr>
          <p:cNvSpPr txBox="1"/>
          <p:nvPr/>
        </p:nvSpPr>
        <p:spPr>
          <a:xfrm>
            <a:off x="119454" y="125885"/>
            <a:ext cx="25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VARIAÇÕES PORTOS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2735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80FAD-64FB-DB59-7CE0-DFC907AAF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AA4E1F53-B746-53BD-2C09-8AA569554D13}"/>
              </a:ext>
            </a:extLst>
          </p:cNvPr>
          <p:cNvSpPr txBox="1"/>
          <p:nvPr/>
        </p:nvSpPr>
        <p:spPr>
          <a:xfrm>
            <a:off x="3554083" y="0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- SSZ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COR PORTO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2599683-2A77-FEAA-AD26-A233D1EE9D9F}"/>
              </a:ext>
            </a:extLst>
          </p:cNvPr>
          <p:cNvSpPr txBox="1"/>
          <p:nvPr/>
        </p:nvSpPr>
        <p:spPr>
          <a:xfrm>
            <a:off x="1466490" y="785792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AE31EEE-D032-F943-4375-210D5D49B756}"/>
              </a:ext>
            </a:extLst>
          </p:cNvPr>
          <p:cNvSpPr txBox="1"/>
          <p:nvPr/>
        </p:nvSpPr>
        <p:spPr>
          <a:xfrm>
            <a:off x="8540151" y="1273503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ESCURO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D3081CA-D203-AC06-1AB0-21E740262977}"/>
              </a:ext>
            </a:extLst>
          </p:cNvPr>
          <p:cNvSpPr txBox="1"/>
          <p:nvPr/>
        </p:nvSpPr>
        <p:spPr>
          <a:xfrm>
            <a:off x="1285335" y="5360032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Médio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E2E1F5-2156-E438-5188-42587BA17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5" y="1154760"/>
            <a:ext cx="6055744" cy="253866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A74A52E-6F8F-AFB4-1137-76A9B832B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256" y="1678661"/>
            <a:ext cx="6055744" cy="249009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1BF0082-A972-2EF6-D093-D6199E43A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736" y="4289358"/>
            <a:ext cx="6055744" cy="251067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B6797A3-F79B-2A6F-1E85-060FA7ED807E}"/>
              </a:ext>
            </a:extLst>
          </p:cNvPr>
          <p:cNvSpPr txBox="1"/>
          <p:nvPr/>
        </p:nvSpPr>
        <p:spPr>
          <a:xfrm>
            <a:off x="119454" y="125885"/>
            <a:ext cx="25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VARIAÇÕES PORTOS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0206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9D9E8-402D-7CD8-19B9-481022207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EA60CB1C-94B9-872D-D1C9-90E71A82CB21}"/>
              </a:ext>
            </a:extLst>
          </p:cNvPr>
          <p:cNvSpPr txBox="1"/>
          <p:nvPr/>
        </p:nvSpPr>
        <p:spPr>
          <a:xfrm>
            <a:off x="3554083" y="0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UPLOAD - VIX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COR PORTO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7D7EDCE-1668-102D-D755-E5EBF7F8C549}"/>
              </a:ext>
            </a:extLst>
          </p:cNvPr>
          <p:cNvSpPr txBox="1"/>
          <p:nvPr/>
        </p:nvSpPr>
        <p:spPr>
          <a:xfrm>
            <a:off x="1473679" y="516654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3C201D4-346A-03C5-94F1-94BFD26A92C5}"/>
              </a:ext>
            </a:extLst>
          </p:cNvPr>
          <p:cNvSpPr txBox="1"/>
          <p:nvPr/>
        </p:nvSpPr>
        <p:spPr>
          <a:xfrm>
            <a:off x="8442385" y="576671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ESCURO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B44AC1E-CF9C-ECEB-33F4-2DCECE513F4E}"/>
              </a:ext>
            </a:extLst>
          </p:cNvPr>
          <p:cNvSpPr txBox="1"/>
          <p:nvPr/>
        </p:nvSpPr>
        <p:spPr>
          <a:xfrm>
            <a:off x="1285335" y="5360032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Médio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9FB4DC8-9264-714F-74EB-5834AAF6C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397" y="4026165"/>
            <a:ext cx="5400134" cy="281516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27BFA40-58F0-A508-4722-9942CAF35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128" y="1075590"/>
            <a:ext cx="5479770" cy="285436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0125864-BDCB-BAFD-E9DB-9E4EE5E23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3878" y="1075590"/>
            <a:ext cx="5437376" cy="279831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1CEB3F6-AD3C-2DEA-5452-8642EAB3039C}"/>
              </a:ext>
            </a:extLst>
          </p:cNvPr>
          <p:cNvSpPr txBox="1"/>
          <p:nvPr/>
        </p:nvSpPr>
        <p:spPr>
          <a:xfrm>
            <a:off x="119454" y="125885"/>
            <a:ext cx="25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VARIAÇÕES PORTOS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1055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C64C-A860-3313-552F-C59AEF775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5BCAD155-E59A-A22B-FD2E-C989BEBE79D9}"/>
              </a:ext>
            </a:extLst>
          </p:cNvPr>
          <p:cNvSpPr txBox="1"/>
          <p:nvPr/>
        </p:nvSpPr>
        <p:spPr>
          <a:xfrm>
            <a:off x="3554083" y="0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UPLOAD - ZAR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COR PORTO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F7AFB8C-2C29-EA1F-1A91-84395F719C8C}"/>
              </a:ext>
            </a:extLst>
          </p:cNvPr>
          <p:cNvSpPr txBox="1"/>
          <p:nvPr/>
        </p:nvSpPr>
        <p:spPr>
          <a:xfrm>
            <a:off x="1473679" y="516654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90DF0C9-6E78-C8FC-F721-314136E38AF5}"/>
              </a:ext>
            </a:extLst>
          </p:cNvPr>
          <p:cNvSpPr txBox="1"/>
          <p:nvPr/>
        </p:nvSpPr>
        <p:spPr>
          <a:xfrm>
            <a:off x="8442385" y="576671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ESCURO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7B9BC4B-C50E-3CBA-9583-18CAF4C93FE6}"/>
              </a:ext>
            </a:extLst>
          </p:cNvPr>
          <p:cNvSpPr txBox="1"/>
          <p:nvPr/>
        </p:nvSpPr>
        <p:spPr>
          <a:xfrm>
            <a:off x="1285335" y="5360032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Médio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28AD982-97D9-419D-78BC-6B302BC13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072" y="946003"/>
            <a:ext cx="5247736" cy="281010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878BF2E-38DC-A14C-2DFB-498029C7B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86" y="946003"/>
            <a:ext cx="5247736" cy="272429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1966A69-D3F3-50A8-8AB5-DD672E837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736" y="4000788"/>
            <a:ext cx="5247736" cy="27184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090C7EE-C82C-1397-D351-EEE32995DD70}"/>
              </a:ext>
            </a:extLst>
          </p:cNvPr>
          <p:cNvSpPr txBox="1"/>
          <p:nvPr/>
        </p:nvSpPr>
        <p:spPr>
          <a:xfrm>
            <a:off x="119454" y="125885"/>
            <a:ext cx="25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VARIAÇÕES PORTOS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3592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96355-E3A2-3906-83F2-7D1853AA3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7A904900-79FD-D5CC-CB20-2E97EAE5489C}"/>
              </a:ext>
            </a:extLst>
          </p:cNvPr>
          <p:cNvSpPr txBox="1"/>
          <p:nvPr/>
        </p:nvSpPr>
        <p:spPr>
          <a:xfrm>
            <a:off x="3554083" y="0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UPLOAD - PNG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COR PORTO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898A6DB-73BC-0D7F-8578-A87BBEBAE3EE}"/>
              </a:ext>
            </a:extLst>
          </p:cNvPr>
          <p:cNvSpPr txBox="1"/>
          <p:nvPr/>
        </p:nvSpPr>
        <p:spPr>
          <a:xfrm>
            <a:off x="1473679" y="516654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5221190-A4BA-F5D7-78F0-EF2F1A5E85F9}"/>
              </a:ext>
            </a:extLst>
          </p:cNvPr>
          <p:cNvSpPr txBox="1"/>
          <p:nvPr/>
        </p:nvSpPr>
        <p:spPr>
          <a:xfrm>
            <a:off x="8442385" y="576671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ESCURO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6FCCE9A-EA46-A1E5-B7B7-6622F90DF5D3}"/>
              </a:ext>
            </a:extLst>
          </p:cNvPr>
          <p:cNvSpPr txBox="1"/>
          <p:nvPr/>
        </p:nvSpPr>
        <p:spPr>
          <a:xfrm>
            <a:off x="1285335" y="5360032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Médio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1E38854-35EE-3665-4F28-5C1BB94A2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2" y="1128636"/>
            <a:ext cx="5420264" cy="282763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5CBA5B5-195A-B393-B085-97BE2EF7F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45312"/>
            <a:ext cx="5420264" cy="286754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5DA9485-6DD0-5342-C1A2-AA1F0F7B2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193" y="3991794"/>
            <a:ext cx="5420264" cy="286888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036E789-07E5-328E-38B7-1E9511797553}"/>
              </a:ext>
            </a:extLst>
          </p:cNvPr>
          <p:cNvSpPr txBox="1"/>
          <p:nvPr/>
        </p:nvSpPr>
        <p:spPr>
          <a:xfrm>
            <a:off x="119454" y="125885"/>
            <a:ext cx="25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VARIAÇÕES PORTOS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7976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EF70F-6579-3EAD-5FBF-AFE740997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F3676CB1-10A8-08D1-4486-C44A5EE21B16}"/>
              </a:ext>
            </a:extLst>
          </p:cNvPr>
          <p:cNvSpPr txBox="1"/>
          <p:nvPr/>
        </p:nvSpPr>
        <p:spPr>
          <a:xfrm>
            <a:off x="3554083" y="0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UPLOAD - SSZ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COR PORTO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DD3D4E2-979E-544F-A89C-9505E745B3E9}"/>
              </a:ext>
            </a:extLst>
          </p:cNvPr>
          <p:cNvSpPr txBox="1"/>
          <p:nvPr/>
        </p:nvSpPr>
        <p:spPr>
          <a:xfrm>
            <a:off x="1473679" y="516654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C58439F-F9E9-0AF5-5666-76E5E1EF6D7E}"/>
              </a:ext>
            </a:extLst>
          </p:cNvPr>
          <p:cNvSpPr txBox="1"/>
          <p:nvPr/>
        </p:nvSpPr>
        <p:spPr>
          <a:xfrm>
            <a:off x="8442385" y="576671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ESCURO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006B0D1-71E6-D536-A53D-BC22A079D23F}"/>
              </a:ext>
            </a:extLst>
          </p:cNvPr>
          <p:cNvSpPr txBox="1"/>
          <p:nvPr/>
        </p:nvSpPr>
        <p:spPr>
          <a:xfrm>
            <a:off x="1285335" y="5360032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Médio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B924A6-DEDA-5890-E388-0CE9247BD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0" y="980152"/>
            <a:ext cx="5635925" cy="28924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D821C8F-7959-663C-C787-D8BE1FD8C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027" y="962285"/>
            <a:ext cx="5635925" cy="292816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1E2A5DA-B6F5-F8F7-040F-36DA6F6D9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234" y="3927791"/>
            <a:ext cx="5635925" cy="293020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3F92DAB-B022-692A-5D4B-6C310B8CDEED}"/>
              </a:ext>
            </a:extLst>
          </p:cNvPr>
          <p:cNvSpPr txBox="1"/>
          <p:nvPr/>
        </p:nvSpPr>
        <p:spPr>
          <a:xfrm>
            <a:off x="119454" y="125885"/>
            <a:ext cx="25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VARIAÇÕES PORTOS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6233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1F39B-E578-50E6-41C1-4BFD38C22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8E09679F-9414-BEA6-0DB5-79EB24627B1C}"/>
              </a:ext>
            </a:extLst>
          </p:cNvPr>
          <p:cNvSpPr txBox="1"/>
          <p:nvPr/>
        </p:nvSpPr>
        <p:spPr>
          <a:xfrm>
            <a:off x="3605841" y="0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PARAMETERS - VIX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COR PORTO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6D7508A-ED10-9407-26BD-29EB584EBFD8}"/>
              </a:ext>
            </a:extLst>
          </p:cNvPr>
          <p:cNvSpPr txBox="1"/>
          <p:nvPr/>
        </p:nvSpPr>
        <p:spPr>
          <a:xfrm>
            <a:off x="1966823" y="809282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CA786A1-297F-0B33-231B-99BDA1FAB091}"/>
              </a:ext>
            </a:extLst>
          </p:cNvPr>
          <p:cNvSpPr txBox="1"/>
          <p:nvPr/>
        </p:nvSpPr>
        <p:spPr>
          <a:xfrm>
            <a:off x="9002607" y="1681490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ESCURO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DEB4205-808A-E0C8-F64A-EC90773AF227}"/>
              </a:ext>
            </a:extLst>
          </p:cNvPr>
          <p:cNvSpPr txBox="1"/>
          <p:nvPr/>
        </p:nvSpPr>
        <p:spPr>
          <a:xfrm>
            <a:off x="698739" y="5399830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Médio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345603B-0E0D-CFFB-161E-4EBFFA15C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09" y="4557617"/>
            <a:ext cx="5972851" cy="22994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F911FE5-B687-05B2-CC59-7D4F5962C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3504"/>
            <a:ext cx="5952987" cy="228961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2B567B6-C3DC-0556-E98F-A138773B7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330" y="2055937"/>
            <a:ext cx="5964554" cy="23118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47F7499-4755-7908-90EC-98583731EF7D}"/>
              </a:ext>
            </a:extLst>
          </p:cNvPr>
          <p:cNvSpPr txBox="1"/>
          <p:nvPr/>
        </p:nvSpPr>
        <p:spPr>
          <a:xfrm>
            <a:off x="119454" y="125885"/>
            <a:ext cx="25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VARIAÇÕES PORTOS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8120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1AF53-74C2-DDD0-F59B-421FD4BED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81D9D98E-386F-1B49-1FA9-77AF76D42FA4}"/>
              </a:ext>
            </a:extLst>
          </p:cNvPr>
          <p:cNvSpPr txBox="1"/>
          <p:nvPr/>
        </p:nvSpPr>
        <p:spPr>
          <a:xfrm>
            <a:off x="3605841" y="0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PARAMETERS - ZAR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COR PORTO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FE246D8-107C-1C20-7117-B1AC9E202914}"/>
              </a:ext>
            </a:extLst>
          </p:cNvPr>
          <p:cNvSpPr txBox="1"/>
          <p:nvPr/>
        </p:nvSpPr>
        <p:spPr>
          <a:xfrm>
            <a:off x="1966823" y="809282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6BE94D-1A18-448F-CD5A-0384A39DBB33}"/>
              </a:ext>
            </a:extLst>
          </p:cNvPr>
          <p:cNvSpPr txBox="1"/>
          <p:nvPr/>
        </p:nvSpPr>
        <p:spPr>
          <a:xfrm>
            <a:off x="9002607" y="1399707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ESCURO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53B4287-61BB-5B1B-93B9-E950F281E820}"/>
              </a:ext>
            </a:extLst>
          </p:cNvPr>
          <p:cNvSpPr txBox="1"/>
          <p:nvPr/>
        </p:nvSpPr>
        <p:spPr>
          <a:xfrm>
            <a:off x="698739" y="5399830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Médio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D3664B-5F19-C42A-7695-3197545CF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27" y="1302590"/>
            <a:ext cx="6120741" cy="25220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D07B704-CF9D-AA88-2FB4-B9ADA30E1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114" y="1866156"/>
            <a:ext cx="6120740" cy="238152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CABF5A0-F0C0-C385-AF0E-380D62CA2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186" y="4400005"/>
            <a:ext cx="6120742" cy="245799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146C8B5-6BD3-D8ED-F55F-D3FA82D16D46}"/>
              </a:ext>
            </a:extLst>
          </p:cNvPr>
          <p:cNvSpPr txBox="1"/>
          <p:nvPr/>
        </p:nvSpPr>
        <p:spPr>
          <a:xfrm>
            <a:off x="119454" y="125885"/>
            <a:ext cx="25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VARIAÇÕES PORTOS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7029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A2179-440E-4BBA-83E3-C99037F5F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6B11BF55-4814-6F49-EB01-D62E55F1EF85}"/>
              </a:ext>
            </a:extLst>
          </p:cNvPr>
          <p:cNvSpPr txBox="1"/>
          <p:nvPr/>
        </p:nvSpPr>
        <p:spPr>
          <a:xfrm>
            <a:off x="3605841" y="0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PARAMETERS - PNG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COR PORTO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5D33368-99AE-24A5-0C9C-BF19C6BE1CF6}"/>
              </a:ext>
            </a:extLst>
          </p:cNvPr>
          <p:cNvSpPr txBox="1"/>
          <p:nvPr/>
        </p:nvSpPr>
        <p:spPr>
          <a:xfrm>
            <a:off x="1966823" y="809282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463E8A0-D505-08A5-6DD6-0910A782DA61}"/>
              </a:ext>
            </a:extLst>
          </p:cNvPr>
          <p:cNvSpPr txBox="1"/>
          <p:nvPr/>
        </p:nvSpPr>
        <p:spPr>
          <a:xfrm>
            <a:off x="9002607" y="1399707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ESCURO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5052A8F-5051-397B-E4CA-3B3D1D13FAE5}"/>
              </a:ext>
            </a:extLst>
          </p:cNvPr>
          <p:cNvSpPr txBox="1"/>
          <p:nvPr/>
        </p:nvSpPr>
        <p:spPr>
          <a:xfrm>
            <a:off x="698739" y="5399830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Médio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D17A609-52FC-3368-CBD8-4DCE344E6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9707"/>
            <a:ext cx="5906861" cy="22899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4FC986E-38D2-6830-D449-4C2917587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137" y="1878205"/>
            <a:ext cx="5906863" cy="232055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7D43B77-AD3D-2812-5F4F-27BEDBD8E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621" y="4560096"/>
            <a:ext cx="5906861" cy="229790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79B6085-28E7-E11F-5A9B-00B421BD5CFF}"/>
              </a:ext>
            </a:extLst>
          </p:cNvPr>
          <p:cNvSpPr txBox="1"/>
          <p:nvPr/>
        </p:nvSpPr>
        <p:spPr>
          <a:xfrm>
            <a:off x="119454" y="125885"/>
            <a:ext cx="25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VARIAÇÕES PORTOS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977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7E052-0059-5DBA-D45A-A51A1C15B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5ECE2449-FA07-1649-7B74-1EEBE40F2308}"/>
              </a:ext>
            </a:extLst>
          </p:cNvPr>
          <p:cNvSpPr txBox="1"/>
          <p:nvPr/>
        </p:nvSpPr>
        <p:spPr>
          <a:xfrm>
            <a:off x="3605841" y="0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PARAMETERS - SSZ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COR PORTO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8A36DF6-04B8-FC65-128F-4D74FD34D1BA}"/>
              </a:ext>
            </a:extLst>
          </p:cNvPr>
          <p:cNvSpPr txBox="1"/>
          <p:nvPr/>
        </p:nvSpPr>
        <p:spPr>
          <a:xfrm>
            <a:off x="1966823" y="809282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9E9EC3-7734-4F45-B8BC-2CC0AED7A768}"/>
              </a:ext>
            </a:extLst>
          </p:cNvPr>
          <p:cNvSpPr txBox="1"/>
          <p:nvPr/>
        </p:nvSpPr>
        <p:spPr>
          <a:xfrm>
            <a:off x="9002607" y="1399707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ESCURO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63E1156-DEA1-4133-7C2E-C29A0ADCE716}"/>
              </a:ext>
            </a:extLst>
          </p:cNvPr>
          <p:cNvSpPr txBox="1"/>
          <p:nvPr/>
        </p:nvSpPr>
        <p:spPr>
          <a:xfrm>
            <a:off x="698739" y="5399830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Médio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39C1272-D872-94F9-7D27-46957ED6E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154"/>
          <a:stretch/>
        </p:blipFill>
        <p:spPr>
          <a:xfrm>
            <a:off x="1" y="1178614"/>
            <a:ext cx="6029864" cy="236675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3A12138-BBDA-0CD1-3216-81E088E1E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07351"/>
            <a:ext cx="6711351" cy="236784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7F8C3B7-E6CF-919A-559B-5DDFF4DF1B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154"/>
          <a:stretch/>
        </p:blipFill>
        <p:spPr>
          <a:xfrm>
            <a:off x="1837426" y="4403654"/>
            <a:ext cx="6029865" cy="23837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14544B3-13F4-8619-CEE9-E9DD44588593}"/>
              </a:ext>
            </a:extLst>
          </p:cNvPr>
          <p:cNvSpPr txBox="1"/>
          <p:nvPr/>
        </p:nvSpPr>
        <p:spPr>
          <a:xfrm>
            <a:off x="119454" y="125885"/>
            <a:ext cx="25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VARIAÇÕES PORTOS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694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97692-22AC-173E-A3F4-1944CA2A8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CF06C198-2BC6-E7C1-45FD-87D9F18165A2}"/>
              </a:ext>
            </a:extLst>
          </p:cNvPr>
          <p:cNvSpPr txBox="1"/>
          <p:nvPr/>
        </p:nvSpPr>
        <p:spPr>
          <a:xfrm>
            <a:off x="4210347" y="0"/>
            <a:ext cx="3363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Home - com imagem</a:t>
            </a:r>
          </a:p>
          <a:p>
            <a:pPr algn="ctr"/>
            <a:r>
              <a:rPr lang="pt-BR" dirty="0"/>
              <a:t>Menu - Médio </a:t>
            </a:r>
          </a:p>
          <a:p>
            <a:pPr algn="ctr"/>
            <a:r>
              <a:rPr lang="pt-BR" dirty="0" err="1"/>
              <a:t>Plan</a:t>
            </a:r>
            <a:r>
              <a:rPr lang="pt-BR" dirty="0"/>
              <a:t> x </a:t>
            </a:r>
            <a:r>
              <a:rPr lang="pt-BR" dirty="0" err="1"/>
              <a:t>Actual</a:t>
            </a:r>
            <a:r>
              <a:rPr lang="pt-BR" dirty="0"/>
              <a:t> – Laranja</a:t>
            </a:r>
          </a:p>
          <a:p>
            <a:pPr algn="ctr"/>
            <a:r>
              <a:rPr lang="pt-BR" dirty="0"/>
              <a:t>Vix - Azul que está em Santos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6358AE9-E973-9A1C-A9E4-9009E278B167}"/>
              </a:ext>
            </a:extLst>
          </p:cNvPr>
          <p:cNvSpPr txBox="1"/>
          <p:nvPr/>
        </p:nvSpPr>
        <p:spPr>
          <a:xfrm>
            <a:off x="119454" y="125885"/>
            <a:ext cx="346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PRIMEIRAS ESCOLHAS BRUNO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2C17677-D19C-377B-1F7B-ECD874CDD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971" y="0"/>
            <a:ext cx="4756030" cy="140015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C8DCDFF-AA3B-C058-C9F7-EE70988D5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1602"/>
            <a:ext cx="6252168" cy="259023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593C69B-1FC6-04EB-9EF7-708A84E8AB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064"/>
          <a:stretch/>
        </p:blipFill>
        <p:spPr>
          <a:xfrm>
            <a:off x="6362176" y="1731602"/>
            <a:ext cx="5634840" cy="267649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66F2F50-F1BF-77E8-694E-DDBA691F7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07787"/>
            <a:ext cx="6252168" cy="235021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A5734EB-8F92-E0C1-0BE7-9B931E16F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297" y="4507788"/>
            <a:ext cx="5640044" cy="234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56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9E68F-931E-D129-0631-55BD93647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AB40893B-518D-E35F-CFFC-FB23FEE217FD}"/>
              </a:ext>
            </a:extLst>
          </p:cNvPr>
          <p:cNvSpPr txBox="1"/>
          <p:nvPr/>
        </p:nvSpPr>
        <p:spPr>
          <a:xfrm>
            <a:off x="3605841" y="0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COMPUTING - VIX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COR PORTO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F31FAFD-D183-C37B-94E0-425F6E8E268A}"/>
              </a:ext>
            </a:extLst>
          </p:cNvPr>
          <p:cNvSpPr txBox="1"/>
          <p:nvPr/>
        </p:nvSpPr>
        <p:spPr>
          <a:xfrm>
            <a:off x="1966823" y="809282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A5A5900-C2E5-69A0-03CF-FD52F3633AA1}"/>
              </a:ext>
            </a:extLst>
          </p:cNvPr>
          <p:cNvSpPr txBox="1"/>
          <p:nvPr/>
        </p:nvSpPr>
        <p:spPr>
          <a:xfrm>
            <a:off x="8754032" y="993948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ESCURO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F422031-D615-74B2-7D57-9D1A9F917062}"/>
              </a:ext>
            </a:extLst>
          </p:cNvPr>
          <p:cNvSpPr txBox="1"/>
          <p:nvPr/>
        </p:nvSpPr>
        <p:spPr>
          <a:xfrm>
            <a:off x="698739" y="5399830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Médio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BC9D14-5D87-93A8-A60C-E22555C23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041" y="4363717"/>
            <a:ext cx="5797118" cy="244155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50C7333-0913-7E92-1196-C34D38421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7661"/>
            <a:ext cx="5983550" cy="25193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48C2B97-0F84-1D17-F25A-CB558FC96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452" y="1431465"/>
            <a:ext cx="5983550" cy="252697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258C21C-8F7B-1304-D861-03DBE89C339A}"/>
              </a:ext>
            </a:extLst>
          </p:cNvPr>
          <p:cNvSpPr txBox="1"/>
          <p:nvPr/>
        </p:nvSpPr>
        <p:spPr>
          <a:xfrm>
            <a:off x="119454" y="125885"/>
            <a:ext cx="25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VARIAÇÕES PORTOS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0829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D1338-A980-ABDB-8918-5C43D693D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22B92FA6-2947-4C68-BD10-D2050BF255DC}"/>
              </a:ext>
            </a:extLst>
          </p:cNvPr>
          <p:cNvSpPr txBox="1"/>
          <p:nvPr/>
        </p:nvSpPr>
        <p:spPr>
          <a:xfrm>
            <a:off x="3605841" y="0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COMPUTING - ZAR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COR PORTO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97FEAB1-2B07-4B61-1EDF-67E39157C134}"/>
              </a:ext>
            </a:extLst>
          </p:cNvPr>
          <p:cNvSpPr txBox="1"/>
          <p:nvPr/>
        </p:nvSpPr>
        <p:spPr>
          <a:xfrm>
            <a:off x="1966823" y="809282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AC6B575-D2AF-B643-3D33-15790A1ADBF5}"/>
              </a:ext>
            </a:extLst>
          </p:cNvPr>
          <p:cNvSpPr txBox="1"/>
          <p:nvPr/>
        </p:nvSpPr>
        <p:spPr>
          <a:xfrm>
            <a:off x="8754032" y="993948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ESCURO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2B9CCF6-493C-8623-6F5E-6809CD87DFDD}"/>
              </a:ext>
            </a:extLst>
          </p:cNvPr>
          <p:cNvSpPr txBox="1"/>
          <p:nvPr/>
        </p:nvSpPr>
        <p:spPr>
          <a:xfrm>
            <a:off x="698739" y="5399830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Médio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B9BE452-890C-2BA6-F6EC-D71C999E3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7707"/>
            <a:ext cx="5910749" cy="243402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129ED66-2675-A22C-17CE-963F5EB33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942" y="1382373"/>
            <a:ext cx="5910748" cy="243691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61BD2A8-EF99-D6CB-656A-A01BE67A6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974" y="4088562"/>
            <a:ext cx="5910748" cy="240989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4898157-B2DA-9B82-9429-0488EBC6FE27}"/>
              </a:ext>
            </a:extLst>
          </p:cNvPr>
          <p:cNvSpPr txBox="1"/>
          <p:nvPr/>
        </p:nvSpPr>
        <p:spPr>
          <a:xfrm>
            <a:off x="119454" y="125885"/>
            <a:ext cx="25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VARIAÇÕES PORTOS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2379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73943-6C3C-3AE8-2F7B-DA0886190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58757150-7B8E-7E77-10B2-F09843C57134}"/>
              </a:ext>
            </a:extLst>
          </p:cNvPr>
          <p:cNvSpPr txBox="1"/>
          <p:nvPr/>
        </p:nvSpPr>
        <p:spPr>
          <a:xfrm>
            <a:off x="3605841" y="0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COMPUTING - PNG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COR PORTO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B187A06-F0D5-FE0B-DF83-1E4744A0C99A}"/>
              </a:ext>
            </a:extLst>
          </p:cNvPr>
          <p:cNvSpPr txBox="1"/>
          <p:nvPr/>
        </p:nvSpPr>
        <p:spPr>
          <a:xfrm>
            <a:off x="1966823" y="809282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ABC112B-C923-EAE7-07E5-4426DD24BC14}"/>
              </a:ext>
            </a:extLst>
          </p:cNvPr>
          <p:cNvSpPr txBox="1"/>
          <p:nvPr/>
        </p:nvSpPr>
        <p:spPr>
          <a:xfrm>
            <a:off x="8754032" y="993948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ESCURO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94684EB-C3C4-FB0B-DB67-2349BBC5C969}"/>
              </a:ext>
            </a:extLst>
          </p:cNvPr>
          <p:cNvSpPr txBox="1"/>
          <p:nvPr/>
        </p:nvSpPr>
        <p:spPr>
          <a:xfrm>
            <a:off x="698739" y="5399830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Médio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41D4E1-08A0-1284-8501-E5C024075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" y="1363280"/>
            <a:ext cx="6015973" cy="244222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502DDD9-DF9B-EC2A-9552-64A123DAC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63279"/>
            <a:ext cx="6015974" cy="235450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FB96AE7-EAE3-5DB2-4278-3D418F05C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143" y="4122385"/>
            <a:ext cx="6015972" cy="243368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FE6A24D-A4E3-BA56-140E-74384BF7701F}"/>
              </a:ext>
            </a:extLst>
          </p:cNvPr>
          <p:cNvSpPr txBox="1"/>
          <p:nvPr/>
        </p:nvSpPr>
        <p:spPr>
          <a:xfrm>
            <a:off x="119454" y="125885"/>
            <a:ext cx="25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VARIAÇÕES PORTOS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7251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7D3B5-4CA9-9F3A-DB99-DA103E8D7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49F62F25-15BE-EABF-1759-5E1BC98C29B8}"/>
              </a:ext>
            </a:extLst>
          </p:cNvPr>
          <p:cNvSpPr txBox="1"/>
          <p:nvPr/>
        </p:nvSpPr>
        <p:spPr>
          <a:xfrm>
            <a:off x="3605841" y="0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COMPUTING - SSZ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COR PORTO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CDECFF-266A-B4B2-E621-2835B49007A9}"/>
              </a:ext>
            </a:extLst>
          </p:cNvPr>
          <p:cNvSpPr txBox="1"/>
          <p:nvPr/>
        </p:nvSpPr>
        <p:spPr>
          <a:xfrm>
            <a:off x="1966823" y="809282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3572A69-0679-5431-71F6-37A2DEF2E9CF}"/>
              </a:ext>
            </a:extLst>
          </p:cNvPr>
          <p:cNvSpPr txBox="1"/>
          <p:nvPr/>
        </p:nvSpPr>
        <p:spPr>
          <a:xfrm>
            <a:off x="8754032" y="993948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ESCURO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DCDEC6A-4D5D-8142-3D1F-336122C4F4EA}"/>
              </a:ext>
            </a:extLst>
          </p:cNvPr>
          <p:cNvSpPr txBox="1"/>
          <p:nvPr/>
        </p:nvSpPr>
        <p:spPr>
          <a:xfrm>
            <a:off x="698739" y="5399830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Médio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45AA556-FD08-DEB7-A1E4-474F17E08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3279"/>
            <a:ext cx="6080838" cy="248410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A60EFAB-36B2-0F0B-E0FF-23F2CEE9C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82249"/>
            <a:ext cx="6080838" cy="246338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A6CB245-7218-2FA0-28F8-53CBA11CC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456" y="4077386"/>
            <a:ext cx="6080838" cy="247117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480A13B-92FB-9FE4-A73C-7F76D4294DD2}"/>
              </a:ext>
            </a:extLst>
          </p:cNvPr>
          <p:cNvSpPr txBox="1"/>
          <p:nvPr/>
        </p:nvSpPr>
        <p:spPr>
          <a:xfrm>
            <a:off x="119454" y="125885"/>
            <a:ext cx="259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VARIAÇÕES PORTOS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3393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4" y="2809875"/>
            <a:ext cx="6696075" cy="1909763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Qualquer combinação é possível na escolha das cores, mas sugerimos que todas as telas tenham mesma cor de menu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3123FC6D-8869-7B4F-3AE7-62623A69F3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BeNext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43797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/>
              <a:t>OBRIGADO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Leandro Baptista</a:t>
            </a:r>
          </a:p>
          <a:p>
            <a:pPr rtl="0"/>
            <a:r>
              <a:rPr lang="pt-BR" dirty="0" err="1"/>
              <a:t>BeNext</a:t>
            </a:r>
            <a:r>
              <a:rPr lang="pt-BR" dirty="0"/>
              <a:t> </a:t>
            </a:r>
            <a:r>
              <a:rPr lang="pt-BR" dirty="0" err="1"/>
              <a:t>Solutions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D107E-24CD-B8B6-2D59-EE13F5F1A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9090F7ED-80D2-23CD-9FCF-CB4BE788FCC7}"/>
              </a:ext>
            </a:extLst>
          </p:cNvPr>
          <p:cNvSpPr txBox="1"/>
          <p:nvPr/>
        </p:nvSpPr>
        <p:spPr>
          <a:xfrm>
            <a:off x="4210347" y="0"/>
            <a:ext cx="3363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Home - com imagem</a:t>
            </a:r>
          </a:p>
          <a:p>
            <a:pPr algn="ctr"/>
            <a:r>
              <a:rPr lang="pt-BR" dirty="0"/>
              <a:t>Menu - Médio </a:t>
            </a:r>
          </a:p>
          <a:p>
            <a:pPr algn="ctr"/>
            <a:r>
              <a:rPr lang="pt-BR" dirty="0" err="1"/>
              <a:t>Plan</a:t>
            </a:r>
            <a:r>
              <a:rPr lang="pt-BR" dirty="0"/>
              <a:t> x </a:t>
            </a:r>
            <a:r>
              <a:rPr lang="pt-BR" dirty="0" err="1"/>
              <a:t>Actual</a:t>
            </a:r>
            <a:r>
              <a:rPr lang="pt-BR" dirty="0"/>
              <a:t> – Laranja</a:t>
            </a:r>
          </a:p>
          <a:p>
            <a:pPr algn="ctr"/>
            <a:r>
              <a:rPr lang="pt-BR" dirty="0"/>
              <a:t>Vix - Azul que está em Santos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AE66226-A52B-085B-89D5-BC2A049315D1}"/>
              </a:ext>
            </a:extLst>
          </p:cNvPr>
          <p:cNvSpPr txBox="1"/>
          <p:nvPr/>
        </p:nvSpPr>
        <p:spPr>
          <a:xfrm>
            <a:off x="119454" y="125885"/>
            <a:ext cx="346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PRIMEIRAS ESCOLHAS BRUNO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946A7CC-0F9A-64DF-0A56-042EFC428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971" y="0"/>
            <a:ext cx="4756030" cy="14001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D02EF10-6E9B-A5DC-C6DD-C4CCE77C7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6141"/>
            <a:ext cx="5956917" cy="247274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D7ECC5A-7708-0B24-FD67-A5515B397E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442"/>
          <a:stretch/>
        </p:blipFill>
        <p:spPr>
          <a:xfrm>
            <a:off x="6095999" y="1596141"/>
            <a:ext cx="5956917" cy="27550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DE7EB2E-B56B-4777-4B19-6B7AC9ABA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26739"/>
            <a:ext cx="5956917" cy="230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BA67495-873E-5EC4-D9CE-9D2045CD88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8" y="4426739"/>
            <a:ext cx="5956917" cy="243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7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40F4C-E34B-258F-A93E-5BA24C582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6F0BC36-8761-8667-BF52-4ADABF4E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37" y="2631427"/>
            <a:ext cx="11982303" cy="35537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11EE74-43C5-5BDE-C72B-94BBA863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5671150" cy="1325563"/>
          </a:xfrm>
        </p:spPr>
        <p:txBody>
          <a:bodyPr/>
          <a:lstStyle/>
          <a:p>
            <a:r>
              <a:rPr lang="en-US" dirty="0"/>
              <a:t>HOME – </a:t>
            </a:r>
            <a:r>
              <a:rPr lang="en-US" dirty="0" err="1"/>
              <a:t>opção</a:t>
            </a:r>
            <a:r>
              <a:rPr lang="en-US" dirty="0"/>
              <a:t> ESCURO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C8C650A-A680-CE17-0696-E5CBB05ED927}"/>
              </a:ext>
            </a:extLst>
          </p:cNvPr>
          <p:cNvSpPr/>
          <p:nvPr/>
        </p:nvSpPr>
        <p:spPr>
          <a:xfrm>
            <a:off x="319177" y="3323326"/>
            <a:ext cx="11618344" cy="213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2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CCEBD-24DA-1F45-D461-7E9E4817D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062AEDA-3A0A-861C-C280-F633ED03B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5" y="2706570"/>
            <a:ext cx="11913079" cy="35282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AD6DB5-359E-62D2-EC66-512D8937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5671150" cy="1325563"/>
          </a:xfrm>
        </p:spPr>
        <p:txBody>
          <a:bodyPr/>
          <a:lstStyle/>
          <a:p>
            <a:r>
              <a:rPr lang="en-US" dirty="0"/>
              <a:t>HOME – </a:t>
            </a:r>
            <a:r>
              <a:rPr lang="en-US" dirty="0" err="1"/>
              <a:t>opção</a:t>
            </a:r>
            <a:r>
              <a:rPr lang="en-US" dirty="0"/>
              <a:t> CLARO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F1AB239-469C-081D-CCA9-6F44F1A3C690}"/>
              </a:ext>
            </a:extLst>
          </p:cNvPr>
          <p:cNvSpPr/>
          <p:nvPr/>
        </p:nvSpPr>
        <p:spPr>
          <a:xfrm>
            <a:off x="336430" y="3429000"/>
            <a:ext cx="11490386" cy="211347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52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D52D3-5A85-036D-6EC3-940809099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E84CB28-92BA-8015-3421-322375D67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96" y="2691261"/>
            <a:ext cx="11961964" cy="35095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9BE87BF-F976-BA31-6AD6-20A502E6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5671150" cy="1325563"/>
          </a:xfrm>
        </p:spPr>
        <p:txBody>
          <a:bodyPr/>
          <a:lstStyle/>
          <a:p>
            <a:r>
              <a:rPr lang="en-US" dirty="0"/>
              <a:t>HOME – </a:t>
            </a:r>
            <a:r>
              <a:rPr lang="en-US" dirty="0" err="1"/>
              <a:t>opção</a:t>
            </a:r>
            <a:r>
              <a:rPr lang="en-US" dirty="0"/>
              <a:t> MÉDIO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859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A0CAD-4074-62CD-7305-E01594EFF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5291588" cy="1325563"/>
          </a:xfrm>
        </p:spPr>
        <p:txBody>
          <a:bodyPr/>
          <a:lstStyle/>
          <a:p>
            <a:r>
              <a:rPr lang="en-US" dirty="0"/>
              <a:t>HOME – </a:t>
            </a:r>
            <a:r>
              <a:rPr lang="en-US" dirty="0" err="1"/>
              <a:t>opção</a:t>
            </a:r>
            <a:r>
              <a:rPr lang="en-US" dirty="0"/>
              <a:t> IMAGEM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3969E9-97B5-4222-0BA1-BA325297E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F7C4FE-4F8F-7C2B-8F97-F5635E548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0" y="2571019"/>
            <a:ext cx="11931239" cy="353648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8F9E3F8-BDD9-A1B6-C10B-235260216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91" y="2571019"/>
            <a:ext cx="11933871" cy="353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503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99600_TF67328976_Win32" id="{E8320FF0-18FA-444D-A42B-A81EBE483301}" vid="{E16F9882-0EC9-4C2F-8371-0CACE7A23B4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{894D3352-6CF2-4508-B8F4-E20617AC01FD}tf67328976_win32</Template>
  <TotalTime>156</TotalTime>
  <Words>537</Words>
  <Application>Microsoft Office PowerPoint</Application>
  <PresentationFormat>Widescreen</PresentationFormat>
  <Paragraphs>250</Paragraphs>
  <Slides>45</Slides>
  <Notes>41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9" baseType="lpstr">
      <vt:lpstr>Arial</vt:lpstr>
      <vt:lpstr>Calibri</vt:lpstr>
      <vt:lpstr>Tenorite</vt:lpstr>
      <vt:lpstr>Tema do Office</vt:lpstr>
      <vt:lpstr>Proposta de DESIGN LLC - NYK</vt:lpstr>
      <vt:lpstr>Apresentação do PowerPoint</vt:lpstr>
      <vt:lpstr>Apresentação do PowerPoint</vt:lpstr>
      <vt:lpstr>Apresentação do PowerPoint</vt:lpstr>
      <vt:lpstr>Apresentação do PowerPoint</vt:lpstr>
      <vt:lpstr>HOME – opção ESCURO</vt:lpstr>
      <vt:lpstr>HOME – opção CLARO</vt:lpstr>
      <vt:lpstr>HOME – opção MÉDIO</vt:lpstr>
      <vt:lpstr>HOME – opção IMAGEM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Qualquer combinação é possível na escolha das cores, mas sugerimos que todas as telas tenham mesma cor de menu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DESIGN LLC - NYK</dc:title>
  <dc:creator>Leandro Baptista</dc:creator>
  <cp:lastModifiedBy>Leandro Baptista</cp:lastModifiedBy>
  <cp:revision>1</cp:revision>
  <dcterms:created xsi:type="dcterms:W3CDTF">2024-01-31T17:22:36Z</dcterms:created>
  <dcterms:modified xsi:type="dcterms:W3CDTF">2024-02-01T14:11:18Z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